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EE9D-7E1A-462F-A67A-AB1BB4915322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0AE8D2-1AB7-4ADA-8994-237DA65E20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EE9D-7E1A-462F-A67A-AB1BB4915322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E8D2-1AB7-4ADA-8994-237DA65E20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EE9D-7E1A-462F-A67A-AB1BB4915322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E8D2-1AB7-4ADA-8994-237DA65E20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EE9D-7E1A-462F-A67A-AB1BB4915322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E8D2-1AB7-4ADA-8994-237DA65E20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EE9D-7E1A-462F-A67A-AB1BB4915322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E0AE8D2-1AB7-4ADA-8994-237DA65E205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EE9D-7E1A-462F-A67A-AB1BB4915322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E8D2-1AB7-4ADA-8994-237DA65E20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EE9D-7E1A-462F-A67A-AB1BB4915322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E8D2-1AB7-4ADA-8994-237DA65E20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EE9D-7E1A-462F-A67A-AB1BB4915322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E8D2-1AB7-4ADA-8994-237DA65E20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EE9D-7E1A-462F-A67A-AB1BB4915322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E8D2-1AB7-4ADA-8994-237DA65E20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EE9D-7E1A-462F-A67A-AB1BB4915322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E8D2-1AB7-4ADA-8994-237DA65E20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EE9D-7E1A-462F-A67A-AB1BB4915322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E0AE8D2-1AB7-4ADA-8994-237DA65E20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E2EE9D-7E1A-462F-A67A-AB1BB4915322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0AE8D2-1AB7-4ADA-8994-237DA65E205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200400"/>
            <a:ext cx="6629400" cy="190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SS.7.C.3.8—Analyze the structure, functions, and process of the legislative, executive, and judicial branches.</a:t>
            </a:r>
          </a:p>
          <a:p>
            <a:r>
              <a:rPr lang="en-US" dirty="0" smtClean="0"/>
              <a:t>SS.7.C.3.9—Illustrate the lawmaking process at the local, state, and federal levels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Who R</a:t>
            </a:r>
            <a:r>
              <a:rPr lang="en-US" dirty="0" smtClean="0"/>
              <a:t>e</a:t>
            </a:r>
            <a:r>
              <a:rPr smtClean="0"/>
              <a:t>presents 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You should have completed the top have of your paper for the Federal Government.</a:t>
            </a:r>
          </a:p>
          <a:p>
            <a:endParaRPr lang="en-US" sz="4800" dirty="0"/>
          </a:p>
          <a:p>
            <a:r>
              <a:rPr lang="en-US" sz="4800" dirty="0"/>
              <a:t>Moving on to State Government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11125200" cy="457200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+mj-lt"/>
              </a:rPr>
              <a:t>Who is our Current Florida Governor?</a:t>
            </a:r>
          </a:p>
          <a:p>
            <a:pPr lvl="2"/>
            <a:r>
              <a:rPr lang="en-US" sz="4400" dirty="0">
                <a:latin typeface="+mj-lt"/>
              </a:rPr>
              <a:t>Rick Scott</a:t>
            </a:r>
          </a:p>
          <a:p>
            <a:pPr lvl="2">
              <a:buNone/>
            </a:pPr>
            <a:endParaRPr lang="en-US" sz="4400" dirty="0">
              <a:latin typeface="+mj-lt"/>
            </a:endParaRPr>
          </a:p>
          <a:p>
            <a:r>
              <a:rPr lang="en-US" sz="4800" dirty="0">
                <a:latin typeface="+mj-lt"/>
              </a:rPr>
              <a:t>What is his main job?</a:t>
            </a:r>
          </a:p>
          <a:p>
            <a:pPr lvl="2"/>
            <a:r>
              <a:rPr lang="en-US" sz="4400" dirty="0">
                <a:latin typeface="+mj-lt"/>
              </a:rPr>
              <a:t>He is in charge of the entire state of Florida. His job is similar to the President.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State Government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828800"/>
            <a:ext cx="8686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953000" y="1905001"/>
            <a:ext cx="238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Rick Scott--R</a:t>
            </a:r>
            <a:endParaRPr lang="en-US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3048001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 Black" pitchFamily="34" charset="0"/>
              </a:rPr>
              <a:t>The governor is in charge of the entire state. Similar to the U.S. President</a:t>
            </a:r>
            <a:endParaRPr lang="en-US" sz="28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018"/>
            <a:ext cx="4343400" cy="73183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Government</a:t>
            </a:r>
            <a:endParaRPr lang="en-US" b="1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0462"/>
            <a:ext cx="5715000" cy="3512937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en-US" sz="6400" u="sng" dirty="0" smtClean="0">
                <a:latin typeface="+mj-lt"/>
              </a:rPr>
              <a:t>Florida State Senate:</a:t>
            </a:r>
          </a:p>
          <a:p>
            <a:r>
              <a:rPr lang="en-US" sz="6400" dirty="0" smtClean="0">
                <a:latin typeface="+mj-lt"/>
              </a:rPr>
              <a:t>We are currently living in District </a:t>
            </a:r>
            <a:r>
              <a:rPr lang="en-US" sz="6400" dirty="0" smtClean="0">
                <a:latin typeface="+mj-lt"/>
              </a:rPr>
              <a:t>1</a:t>
            </a:r>
          </a:p>
          <a:p>
            <a:pPr marL="0" indent="0">
              <a:buNone/>
            </a:pPr>
            <a:endParaRPr lang="en-US" sz="6400" dirty="0" smtClean="0">
              <a:latin typeface="+mj-lt"/>
            </a:endParaRPr>
          </a:p>
          <a:p>
            <a:r>
              <a:rPr lang="en-US" sz="6400" dirty="0" smtClean="0">
                <a:latin typeface="+mj-lt"/>
              </a:rPr>
              <a:t>Who is our Senator that represents this area?</a:t>
            </a:r>
          </a:p>
          <a:p>
            <a:pPr lvl="2"/>
            <a:r>
              <a:rPr lang="en-US" sz="8600" b="1" dirty="0" smtClean="0">
                <a:latin typeface="+mj-lt"/>
              </a:rPr>
              <a:t>Don </a:t>
            </a:r>
            <a:r>
              <a:rPr lang="en-US" sz="8600" b="1" dirty="0" err="1" smtClean="0">
                <a:latin typeface="+mj-lt"/>
              </a:rPr>
              <a:t>Gaetz</a:t>
            </a:r>
            <a:endParaRPr lang="en-US" sz="8600" b="1" dirty="0" smtClean="0">
              <a:latin typeface="+mj-lt"/>
            </a:endParaRPr>
          </a:p>
          <a:p>
            <a:pPr lvl="2"/>
            <a:endParaRPr lang="en-US" sz="4800" b="1" dirty="0" smtClean="0">
              <a:latin typeface="+mj-lt"/>
            </a:endParaRPr>
          </a:p>
          <a:p>
            <a:pPr marL="0" indent="0">
              <a:buNone/>
            </a:pPr>
            <a:endParaRPr lang="en-US" sz="6400" dirty="0" smtClean="0">
              <a:latin typeface="+mj-lt"/>
            </a:endParaRPr>
          </a:p>
          <a:p>
            <a:r>
              <a:rPr lang="en-US" sz="6400" dirty="0" smtClean="0">
                <a:latin typeface="+mj-lt"/>
              </a:rPr>
              <a:t>What do Florida senators do?</a:t>
            </a:r>
          </a:p>
          <a:p>
            <a:pPr lvl="2"/>
            <a:r>
              <a:rPr lang="en-US" sz="6200" dirty="0" smtClean="0">
                <a:latin typeface="+mj-lt"/>
              </a:rPr>
              <a:t>State senators make laws for their state and represent their district.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5789" y="3962400"/>
            <a:ext cx="2022111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04800"/>
            <a:ext cx="54864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Government</a:t>
            </a:r>
            <a:endParaRPr lang="en-US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447800"/>
            <a:ext cx="868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543800" y="137160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 Black" pitchFamily="34" charset="0"/>
              </a:rPr>
              <a:t>1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2438401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Don </a:t>
            </a:r>
            <a:r>
              <a:rPr lang="en-US" sz="2400" dirty="0" err="1">
                <a:solidFill>
                  <a:srgbClr val="C00000"/>
                </a:solidFill>
                <a:latin typeface="Arial Black" pitchFamily="34" charset="0"/>
              </a:rPr>
              <a:t>Gaetz</a:t>
            </a:r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—R </a:t>
            </a:r>
            <a:endParaRPr lang="en-US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200400"/>
            <a:ext cx="8305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 Black" pitchFamily="34" charset="0"/>
              </a:rPr>
              <a:t>State Senators make laws for their state with the interests of the constituents of their district</a:t>
            </a:r>
          </a:p>
          <a:p>
            <a:endParaRPr lang="en-US" sz="3200" b="1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b="1" i="1" dirty="0">
                <a:solidFill>
                  <a:srgbClr val="C00000"/>
                </a:solidFill>
                <a:latin typeface="Arial Black" pitchFamily="34" charset="0"/>
              </a:rPr>
              <a:t>Constituents—People they represent</a:t>
            </a:r>
            <a:endParaRPr lang="en-US" b="1" i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7391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Florida State House of Representatives:</a:t>
            </a:r>
          </a:p>
          <a:p>
            <a:r>
              <a:rPr lang="en-US" dirty="0" smtClean="0"/>
              <a:t>We are currently living in District 6</a:t>
            </a:r>
          </a:p>
          <a:p>
            <a:r>
              <a:rPr lang="en-US" dirty="0" smtClean="0"/>
              <a:t>Who is our State Representative that represents this area?</a:t>
            </a:r>
          </a:p>
          <a:p>
            <a:pPr lvl="2"/>
            <a:r>
              <a:rPr lang="en-US" sz="2800" b="1" dirty="0" smtClean="0"/>
              <a:t>Jay Trumbull (Elected Nov 2014)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do Florida Representatives do?</a:t>
            </a:r>
          </a:p>
          <a:p>
            <a:pPr lvl="2"/>
            <a:r>
              <a:rPr lang="en-US" dirty="0" smtClean="0"/>
              <a:t>State representatives make laws for their state and represent their district.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8460"/>
            <a:ext cx="41043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sng" dirty="0">
                <a:solidFill>
                  <a:srgbClr val="9B2D1F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  <a:ea typeface="+mj-ea"/>
                <a:cs typeface="+mj-cs"/>
              </a:rPr>
              <a:t>State Government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0" y="228600"/>
            <a:ext cx="29718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Government</a:t>
            </a:r>
            <a:endParaRPr lang="en-US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1" y="1524000"/>
            <a:ext cx="883822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001000" y="160020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6</a:t>
            </a:r>
            <a:endParaRPr lang="en-US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28956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Arial Black" pitchFamily="34" charset="0"/>
              </a:rPr>
              <a:t>Jay Trumbull</a:t>
            </a:r>
            <a:endParaRPr lang="en-US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3962401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State Representatives are in charge of making laws for our state and representing the voters in their district</a:t>
            </a:r>
            <a:endParaRPr lang="en-US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You should have completed the second half of your paper on State Government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Moving on to local government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4419600" cy="65563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County Government</a:t>
            </a:r>
            <a:endParaRPr lang="en-US" b="1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10363200" cy="4572000"/>
          </a:xfrm>
        </p:spPr>
        <p:txBody>
          <a:bodyPr/>
          <a:lstStyle/>
          <a:p>
            <a:r>
              <a:rPr lang="en-US" dirty="0" smtClean="0"/>
              <a:t>What County do we live in?</a:t>
            </a:r>
          </a:p>
          <a:p>
            <a:pPr>
              <a:buNone/>
            </a:pPr>
            <a:r>
              <a:rPr lang="en-US" sz="2800" b="1" dirty="0" smtClean="0"/>
              <a:t>			Bay County</a:t>
            </a:r>
          </a:p>
          <a:p>
            <a:endParaRPr lang="en-US" dirty="0" smtClean="0"/>
          </a:p>
          <a:p>
            <a:r>
              <a:rPr lang="en-US" dirty="0" smtClean="0"/>
              <a:t>There are 5 districts in Bay County,  each district is represented by a County Commissioner. </a:t>
            </a:r>
          </a:p>
          <a:p>
            <a:endParaRPr lang="en-US" dirty="0" smtClean="0"/>
          </a:p>
          <a:p>
            <a:r>
              <a:rPr lang="en-US" dirty="0" smtClean="0"/>
              <a:t>The current commissioner for this area is: </a:t>
            </a:r>
            <a:r>
              <a:rPr lang="en-US" sz="2800" b="1" dirty="0" smtClean="0"/>
              <a:t>Guy </a:t>
            </a:r>
            <a:r>
              <a:rPr lang="en-US" sz="2800" b="1" dirty="0" err="1" smtClean="0"/>
              <a:t>Tunnell</a:t>
            </a:r>
            <a:r>
              <a:rPr lang="en-US" sz="2800" b="1" dirty="0" smtClean="0"/>
              <a:t> </a:t>
            </a:r>
            <a:r>
              <a:rPr lang="en-US" dirty="0" smtClean="0"/>
              <a:t>and he represents district 4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7400" y="4495800"/>
            <a:ext cx="1739635" cy="2087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Government</a:t>
            </a:r>
            <a:endParaRPr 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600200"/>
            <a:ext cx="896379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0" y="1676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 Black" pitchFamily="34" charset="0"/>
              </a:rPr>
              <a:t>Bay</a:t>
            </a:r>
            <a:endParaRPr lang="en-US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2362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 Black" pitchFamily="34" charset="0"/>
              </a:rPr>
              <a:t>4</a:t>
            </a:r>
            <a:endParaRPr lang="en-US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2895601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Guy </a:t>
            </a:r>
            <a:r>
              <a:rPr lang="en-US" sz="2400" dirty="0" err="1">
                <a:solidFill>
                  <a:srgbClr val="C00000"/>
                </a:solidFill>
                <a:latin typeface="Arial Black" pitchFamily="34" charset="0"/>
              </a:rPr>
              <a:t>Tunnell</a:t>
            </a:r>
            <a:endParaRPr lang="en-US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3886200"/>
            <a:ext cx="2514600" cy="4572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24200" y="46482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County commissioners are in charge of making ordinances or laws for the county or district in which they represent.</a:t>
            </a:r>
            <a:endParaRPr lang="en-US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Compare local, state, and federal lawmakers </a:t>
            </a:r>
          </a:p>
          <a:p>
            <a:pPr lvl="1"/>
            <a:r>
              <a:rPr lang="en-US" dirty="0" smtClean="0"/>
              <a:t>Local(city council/county commissioners); </a:t>
            </a:r>
          </a:p>
          <a:p>
            <a:pPr lvl="1"/>
            <a:r>
              <a:rPr lang="en-US" dirty="0" smtClean="0"/>
              <a:t>state legislators (Representatives and Senators);</a:t>
            </a:r>
          </a:p>
          <a:p>
            <a:pPr lvl="1"/>
            <a:r>
              <a:rPr lang="en-US" dirty="0" smtClean="0"/>
              <a:t>US Congressmen/congresswomen (representatives and senators)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Government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probably do not live within city limits but the largest city within Bay county is Panama City.</a:t>
            </a:r>
          </a:p>
          <a:p>
            <a:endParaRPr lang="en-US" dirty="0" smtClean="0"/>
          </a:p>
          <a:p>
            <a:r>
              <a:rPr lang="en-US" dirty="0" smtClean="0"/>
              <a:t>Southport is not an incorporated city because it does not have a city government. The Southport area is ran by the county.</a:t>
            </a:r>
          </a:p>
          <a:p>
            <a:endParaRPr lang="en-US" dirty="0" smtClean="0"/>
          </a:p>
          <a:p>
            <a:r>
              <a:rPr lang="en-US" dirty="0" smtClean="0"/>
              <a:t>Panama city has a Mayor who is in charge and several city commissioners that are all elected to run the city. Their main job is to represent citizens within the City and make ordinances.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Government</a:t>
            </a:r>
            <a:endParaRPr lang="en-US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447800"/>
            <a:ext cx="85632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324600" y="1295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 Black" pitchFamily="34" charset="0"/>
              </a:rPr>
              <a:t>Panama City</a:t>
            </a:r>
            <a:endParaRPr lang="en-US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0400" y="2362200"/>
            <a:ext cx="4572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91200" y="4114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District 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15000" y="3276600"/>
            <a:ext cx="3352800" cy="762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Federal Government</a:t>
            </a:r>
            <a:endParaRPr lang="en-US" dirty="0"/>
          </a:p>
        </p:txBody>
      </p: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600201"/>
            <a:ext cx="6096000" cy="4779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Federal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295400"/>
            <a:ext cx="8382000" cy="4724400"/>
          </a:xfrm>
        </p:spPr>
        <p:txBody>
          <a:bodyPr/>
          <a:lstStyle/>
          <a:p>
            <a:r>
              <a:rPr lang="en-US" sz="4400" dirty="0"/>
              <a:t>Who is our current President? </a:t>
            </a:r>
          </a:p>
          <a:p>
            <a:pPr>
              <a:buNone/>
            </a:pPr>
            <a:endParaRPr lang="en-US" sz="4400" dirty="0"/>
          </a:p>
          <a:p>
            <a:r>
              <a:rPr lang="en-US" sz="4400" dirty="0"/>
              <a:t>What is his main responsibility?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Federal Government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3153" y="1676400"/>
            <a:ext cx="946680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172200" y="1828801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 Black" pitchFamily="34" charset="0"/>
              </a:rPr>
              <a:t>Barak Obama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3124201"/>
            <a:ext cx="64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 Black" pitchFamily="34" charset="0"/>
              </a:rPr>
              <a:t>The president represents the people of the United States. His job is to make decisions in the best interest of the entire nation</a:t>
            </a:r>
            <a:endParaRPr lang="en-US" sz="28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federal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110490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Who are our current U.S. senators from Florida?</a:t>
            </a:r>
          </a:p>
          <a:p>
            <a:pPr lvl="2"/>
            <a:r>
              <a:rPr lang="en-US" sz="3200" dirty="0" smtClean="0"/>
              <a:t>Marco </a:t>
            </a:r>
            <a:r>
              <a:rPr lang="en-US" sz="3200" dirty="0" smtClean="0"/>
              <a:t>Rubio—R</a:t>
            </a:r>
            <a:endParaRPr lang="en-US" sz="3200" dirty="0" smtClean="0"/>
          </a:p>
          <a:p>
            <a:pPr lvl="2"/>
            <a:r>
              <a:rPr lang="en-US" sz="3200" dirty="0" smtClean="0"/>
              <a:t>Bill </a:t>
            </a:r>
            <a:r>
              <a:rPr lang="en-US" sz="3200" dirty="0" smtClean="0"/>
              <a:t>Nelson—D</a:t>
            </a:r>
            <a:endParaRPr lang="en-US" sz="3200" dirty="0" smtClean="0"/>
          </a:p>
          <a:p>
            <a:r>
              <a:rPr lang="en-US" sz="3600" dirty="0" smtClean="0"/>
              <a:t>What is a Senators main job?</a:t>
            </a:r>
          </a:p>
          <a:p>
            <a:pPr lvl="2"/>
            <a:r>
              <a:rPr lang="en-US" sz="3200" dirty="0" smtClean="0"/>
              <a:t>Make laws for the entire country and represent their state in </a:t>
            </a:r>
            <a:r>
              <a:rPr lang="en-US" sz="3200" b="1" dirty="0" smtClean="0"/>
              <a:t>Congress</a:t>
            </a:r>
          </a:p>
          <a:p>
            <a:r>
              <a:rPr lang="en-US" sz="3600" dirty="0" smtClean="0"/>
              <a:t>Who do Senators represent?</a:t>
            </a:r>
          </a:p>
          <a:p>
            <a:pPr lvl="2"/>
            <a:r>
              <a:rPr lang="en-US" sz="3200" b="1" dirty="0" smtClean="0"/>
              <a:t>Constituents</a:t>
            </a:r>
            <a:r>
              <a:rPr lang="en-US" sz="3200" dirty="0" smtClean="0"/>
              <a:t> –People politicians have been elected to represent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Federal Government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447800"/>
            <a:ext cx="917110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181601" y="1676401"/>
            <a:ext cx="28328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 Black" pitchFamily="34" charset="0"/>
              </a:rPr>
              <a:t>Marco Rubio—D</a:t>
            </a:r>
          </a:p>
          <a:p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Arial Black" pitchFamily="34" charset="0"/>
              </a:rPr>
              <a:t>Bill Nelson--R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3657600"/>
            <a:ext cx="647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Arial Black" pitchFamily="34" charset="0"/>
              </a:rPr>
              <a:t>U.S. Senators make laws for the entire country. They represent their state in Congress</a:t>
            </a:r>
            <a:endParaRPr lang="en-US" sz="3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020762"/>
          </a:xfrm>
        </p:spPr>
        <p:txBody>
          <a:bodyPr/>
          <a:lstStyle/>
          <a:p>
            <a:r>
              <a:rPr lang="en-US" dirty="0" smtClean="0"/>
              <a:t>The Federal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11201400" cy="4572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+mj-lt"/>
              </a:rPr>
              <a:t>How many congressional districts does Florida have?</a:t>
            </a:r>
          </a:p>
          <a:p>
            <a:pPr lvl="2"/>
            <a:r>
              <a:rPr lang="en-US" sz="3600" dirty="0">
                <a:latin typeface="+mj-lt"/>
              </a:rPr>
              <a:t>27</a:t>
            </a:r>
          </a:p>
          <a:p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Which District does Bay County Belong to?</a:t>
            </a:r>
          </a:p>
          <a:p>
            <a:pPr lvl="2"/>
            <a:r>
              <a:rPr lang="en-US" sz="3600" dirty="0">
                <a:latin typeface="+mj-lt"/>
              </a:rPr>
              <a:t>District 2</a:t>
            </a:r>
          </a:p>
          <a:p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Who is our current U.S. </a:t>
            </a:r>
            <a:r>
              <a:rPr lang="en-US" sz="3600" dirty="0" smtClean="0">
                <a:latin typeface="+mj-lt"/>
              </a:rPr>
              <a:t>Representative?</a:t>
            </a:r>
            <a:endParaRPr lang="en-US" sz="3600" dirty="0" smtClean="0">
              <a:latin typeface="+mj-lt"/>
            </a:endParaRPr>
          </a:p>
          <a:p>
            <a:pPr lvl="3"/>
            <a:r>
              <a:rPr lang="en-US" sz="3600" dirty="0">
                <a:latin typeface="+mj-lt"/>
              </a:rPr>
              <a:t>Gwen Graham </a:t>
            </a:r>
          </a:p>
          <a:p>
            <a:pPr lvl="3"/>
            <a:endParaRPr lang="en-US" dirty="0" smtClean="0"/>
          </a:p>
          <a:p>
            <a:pPr lvl="3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2600" y="3048000"/>
            <a:ext cx="25146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Federal Government</a:t>
            </a:r>
            <a:endParaRPr 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71600"/>
            <a:ext cx="9154886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620000" y="12954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2</a:t>
            </a:r>
            <a:endParaRPr lang="en-US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26670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Arial Black" pitchFamily="34" charset="0"/>
              </a:rPr>
              <a:t>Gwen Graham--D</a:t>
            </a:r>
            <a:endParaRPr lang="en-US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3657601"/>
            <a:ext cx="784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 Black" pitchFamily="34" charset="0"/>
              </a:rPr>
              <a:t>U.S. Representatives make laws for the entire country. They also represent their state and district in Congress</a:t>
            </a:r>
            <a:endParaRPr lang="en-US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457</TotalTime>
  <Words>604</Words>
  <Application>Microsoft Office PowerPoint</Application>
  <PresentationFormat>Widescreen</PresentationFormat>
  <Paragraphs>113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 Black</vt:lpstr>
      <vt:lpstr>Franklin Gothic Book</vt:lpstr>
      <vt:lpstr>Perpetua</vt:lpstr>
      <vt:lpstr>Wingdings 2</vt:lpstr>
      <vt:lpstr>Equity</vt:lpstr>
      <vt:lpstr>Who Represents me?</vt:lpstr>
      <vt:lpstr>Today’s goal</vt:lpstr>
      <vt:lpstr>The Federal Government</vt:lpstr>
      <vt:lpstr>The Federal Government</vt:lpstr>
      <vt:lpstr>The Federal Government</vt:lpstr>
      <vt:lpstr>The federal government</vt:lpstr>
      <vt:lpstr>The Federal Government</vt:lpstr>
      <vt:lpstr>The Federal Government</vt:lpstr>
      <vt:lpstr>The Federal Government</vt:lpstr>
      <vt:lpstr>PowerPoint Presentation</vt:lpstr>
      <vt:lpstr>State Government</vt:lpstr>
      <vt:lpstr>The State Government</vt:lpstr>
      <vt:lpstr>State Government</vt:lpstr>
      <vt:lpstr>State Government</vt:lpstr>
      <vt:lpstr>PowerPoint Presentation</vt:lpstr>
      <vt:lpstr>State Government</vt:lpstr>
      <vt:lpstr> </vt:lpstr>
      <vt:lpstr>County Government</vt:lpstr>
      <vt:lpstr>County Government</vt:lpstr>
      <vt:lpstr>City Government </vt:lpstr>
      <vt:lpstr>City Government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Represents me?</dc:title>
  <dc:creator>Lauren Shelton</dc:creator>
  <cp:lastModifiedBy>Lauren Shelton</cp:lastModifiedBy>
  <cp:revision>19</cp:revision>
  <dcterms:created xsi:type="dcterms:W3CDTF">2014-11-09T18:17:03Z</dcterms:created>
  <dcterms:modified xsi:type="dcterms:W3CDTF">2015-12-04T16:17:34Z</dcterms:modified>
</cp:coreProperties>
</file>