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01" r:id="rId1"/>
  </p:sldMasterIdLst>
  <p:notesMasterIdLst>
    <p:notesMasterId r:id="rId97"/>
  </p:notesMasterIdLst>
  <p:handoutMasterIdLst>
    <p:handoutMasterId r:id="rId98"/>
  </p:handoutMasterIdLst>
  <p:sldIdLst>
    <p:sldId id="416" r:id="rId2"/>
    <p:sldId id="635" r:id="rId3"/>
    <p:sldId id="526" r:id="rId4"/>
    <p:sldId id="527" r:id="rId5"/>
    <p:sldId id="512" r:id="rId6"/>
    <p:sldId id="513" r:id="rId7"/>
    <p:sldId id="514" r:id="rId8"/>
    <p:sldId id="515" r:id="rId9"/>
    <p:sldId id="524" r:id="rId10"/>
    <p:sldId id="652" r:id="rId11"/>
    <p:sldId id="636" r:id="rId12"/>
    <p:sldId id="637" r:id="rId13"/>
    <p:sldId id="638" r:id="rId14"/>
    <p:sldId id="639" r:id="rId15"/>
    <p:sldId id="640" r:id="rId16"/>
    <p:sldId id="641" r:id="rId17"/>
    <p:sldId id="642" r:id="rId18"/>
    <p:sldId id="643" r:id="rId19"/>
    <p:sldId id="531" r:id="rId20"/>
    <p:sldId id="535" r:id="rId21"/>
    <p:sldId id="533" r:id="rId22"/>
    <p:sldId id="534" r:id="rId23"/>
    <p:sldId id="536" r:id="rId24"/>
    <p:sldId id="537" r:id="rId25"/>
    <p:sldId id="538" r:id="rId26"/>
    <p:sldId id="539" r:id="rId27"/>
    <p:sldId id="723" r:id="rId28"/>
    <p:sldId id="653" r:id="rId29"/>
    <p:sldId id="654" r:id="rId30"/>
    <p:sldId id="655" r:id="rId31"/>
    <p:sldId id="656" r:id="rId32"/>
    <p:sldId id="657" r:id="rId33"/>
    <p:sldId id="658" r:id="rId34"/>
    <p:sldId id="660" r:id="rId35"/>
    <p:sldId id="661" r:id="rId36"/>
    <p:sldId id="662" r:id="rId37"/>
    <p:sldId id="663" r:id="rId38"/>
    <p:sldId id="664" r:id="rId39"/>
    <p:sldId id="665" r:id="rId40"/>
    <p:sldId id="666" r:id="rId41"/>
    <p:sldId id="667" r:id="rId42"/>
    <p:sldId id="668" r:id="rId43"/>
    <p:sldId id="669" r:id="rId44"/>
    <p:sldId id="670" r:id="rId45"/>
    <p:sldId id="671" r:id="rId46"/>
    <p:sldId id="672" r:id="rId47"/>
    <p:sldId id="673" r:id="rId48"/>
    <p:sldId id="674" r:id="rId49"/>
    <p:sldId id="675" r:id="rId50"/>
    <p:sldId id="676" r:id="rId51"/>
    <p:sldId id="724" r:id="rId52"/>
    <p:sldId id="677" r:id="rId53"/>
    <p:sldId id="679" r:id="rId54"/>
    <p:sldId id="680" r:id="rId55"/>
    <p:sldId id="681" r:id="rId56"/>
    <p:sldId id="683" r:id="rId57"/>
    <p:sldId id="684" r:id="rId58"/>
    <p:sldId id="685" r:id="rId59"/>
    <p:sldId id="686" r:id="rId60"/>
    <p:sldId id="687" r:id="rId61"/>
    <p:sldId id="688" r:id="rId62"/>
    <p:sldId id="689" r:id="rId63"/>
    <p:sldId id="691" r:id="rId64"/>
    <p:sldId id="692" r:id="rId65"/>
    <p:sldId id="693" r:id="rId66"/>
    <p:sldId id="694" r:id="rId67"/>
    <p:sldId id="695" r:id="rId68"/>
    <p:sldId id="696" r:id="rId69"/>
    <p:sldId id="697" r:id="rId70"/>
    <p:sldId id="698" r:id="rId71"/>
    <p:sldId id="699" r:id="rId72"/>
    <p:sldId id="700" r:id="rId73"/>
    <p:sldId id="701" r:id="rId74"/>
    <p:sldId id="702" r:id="rId75"/>
    <p:sldId id="703" r:id="rId76"/>
    <p:sldId id="704" r:id="rId77"/>
    <p:sldId id="705" r:id="rId78"/>
    <p:sldId id="706" r:id="rId79"/>
    <p:sldId id="707" r:id="rId80"/>
    <p:sldId id="708" r:id="rId81"/>
    <p:sldId id="709" r:id="rId82"/>
    <p:sldId id="710" r:id="rId83"/>
    <p:sldId id="711" r:id="rId84"/>
    <p:sldId id="712" r:id="rId85"/>
    <p:sldId id="713" r:id="rId86"/>
    <p:sldId id="714" r:id="rId87"/>
    <p:sldId id="715" r:id="rId88"/>
    <p:sldId id="716" r:id="rId89"/>
    <p:sldId id="717" r:id="rId90"/>
    <p:sldId id="718" r:id="rId91"/>
    <p:sldId id="719" r:id="rId92"/>
    <p:sldId id="720" r:id="rId93"/>
    <p:sldId id="721" r:id="rId94"/>
    <p:sldId id="722" r:id="rId95"/>
    <p:sldId id="632" r:id="rId96"/>
  </p:sldIdLst>
  <p:sldSz cx="12192000" cy="6858000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773" autoAdjust="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bubble3D val="0"/>
            <c:spPr>
              <a:solidFill>
                <a:srgbClr val="00FF00"/>
              </a:solidFill>
              <a:ln>
                <a:solidFill>
                  <a:srgbClr val="00B0F0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pPr>
              <a:defRPr/>
            </a:pPr>
            <a:fld id="{BE37D9A8-8E9E-46FD-9B4A-133DF51CFE54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pPr>
              <a:defRPr/>
            </a:pPr>
            <a:fld id="{8411FC8A-DF1B-4A55-B076-A3FAFE2E9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6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pPr>
              <a:defRPr/>
            </a:pPr>
            <a:fld id="{3883036B-4B91-431B-BDFF-91CDCF1844EE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pPr>
              <a:defRPr/>
            </a:pPr>
            <a:fld id="{006780E3-FDA6-40CE-B47B-6101BD0AA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30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archives.gov/description/534098" TargetMode="External"/><Relationship Id="rId3" Type="http://schemas.openxmlformats.org/officeDocument/2006/relationships/hyperlink" Target="http://research.archives.gov/description/512497" TargetMode="External"/><Relationship Id="rId7" Type="http://schemas.openxmlformats.org/officeDocument/2006/relationships/hyperlink" Target="http://research.archives.gov/description/534107" TargetMode="External"/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esearch.archives.gov/description/534342" TargetMode="External"/><Relationship Id="rId5" Type="http://schemas.openxmlformats.org/officeDocument/2006/relationships/hyperlink" Target="http://research.archives.gov/description/534069" TargetMode="External"/><Relationship Id="rId4" Type="http://schemas.openxmlformats.org/officeDocument/2006/relationships/hyperlink" Target="http://research.archives.gov/description/533998" TargetMode="External"/><Relationship Id="rId9" Type="http://schemas.openxmlformats.org/officeDocument/2006/relationships/hyperlink" Target="http://research.archives.gov/description/53423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A72903-5AA8-4700-943A-4525D7E3519B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8814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Alternative Vocabulary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780E3-FDA6-40CE-B47B-6101BD0AAD76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1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using</a:t>
            </a:r>
            <a:r>
              <a:rPr lang="en-US" baseline="0" dirty="0" smtClean="0"/>
              <a:t> this type of brainstorming activity as a </a:t>
            </a:r>
            <a:r>
              <a:rPr lang="en-US" baseline="0" dirty="0" err="1" smtClean="0"/>
              <a:t>bellringer</a:t>
            </a:r>
            <a:r>
              <a:rPr lang="en-US" baseline="0" dirty="0" smtClean="0"/>
              <a:t>. Discuss other options of things you </a:t>
            </a:r>
            <a:r>
              <a:rPr lang="en-US" baseline="0" smtClean="0"/>
              <a:t>can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780E3-FDA6-40CE-B47B-6101BD0AAD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4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780E3-FDA6-40CE-B47B-6101BD0AAD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7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highlights the programs and resources we have developed to assist</a:t>
            </a:r>
            <a:r>
              <a:rPr lang="en-US" baseline="0" dirty="0" smtClean="0"/>
              <a:t> in the development of knowledgeable, responsible, and actively engaged citizens. It is our goal to provide you with the information, content knowledge, pedagogy, and resources you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780E3-FDA6-40CE-B47B-6101BD0AAD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8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aloud the text and then complete a think aloud</a:t>
            </a:r>
            <a:r>
              <a:rPr lang="en-US" baseline="0" dirty="0" smtClean="0"/>
              <a:t> to explain which words you marked up and why.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780E3-FDA6-40CE-B47B-6101BD0AAD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2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read with a partner</a:t>
            </a:r>
            <a:r>
              <a:rPr lang="en-US" baseline="0" dirty="0" smtClean="0"/>
              <a:t> to mark up the definitions.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780E3-FDA6-40CE-B47B-6101BD0AAD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8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780E3-FDA6-40CE-B47B-6101BD0AAD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6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780E3-FDA6-40CE-B47B-6101BD0AAD7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“Be Patriotic sign your country’s pledge to save the food” (transfer, glittering generalities, name calling)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http://research.archives.gov/description/512497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“We’re All in the Army Now” (bandwagon, transfer)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http://research.archives.gov/description/533998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Bonds or Bondage. Everybody Every Pay day. 10 Percent. (card stacking, transfer)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http://research.archives.gov/description/534069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Abraham Lincoln (testimonial)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http://research.archives.gov/description/534342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 Regular Fellow (plain folks)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http://research.archives.gov/description/534107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Old Glory Forever Free, Buy More Bonds for Victory (transfer)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http://research.archives.gov/description/534098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 the Parade of Winners (bandwagon, glittering generalities)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http://research.archives.gov/description/534238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780E3-FDA6-40CE-B47B-6101BD0AAD76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494F-6D0E-4050-BC41-C59BC21AFE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08A01-9C3F-4853-9E05-A30A02E704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1D300-7AEC-4912-BFA5-F37DCE817B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8D83A-405D-4FB1-81A0-EC08E21993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263E3-709D-4A5E-AAD3-B92DB26D8D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84051-4DD3-4F3D-815D-F4C1259374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52C05-4D40-4D3A-A98A-A56C15CF7D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B0FAD-8E6D-41BF-A2A4-3D7E04BD8D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749AF-A2C3-4077-8DC2-DF24239879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940E2-E52A-452E-906B-5C715D04D6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E9A31-B9FA-494F-A0F3-D4FED734F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50024D6-9AAC-44B2-82B6-D33FDC411B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2" r:id="rId1"/>
    <p:sldLayoutId id="2147485103" r:id="rId2"/>
    <p:sldLayoutId id="2147485104" r:id="rId3"/>
    <p:sldLayoutId id="2147485105" r:id="rId4"/>
    <p:sldLayoutId id="2147485106" r:id="rId5"/>
    <p:sldLayoutId id="2147485107" r:id="rId6"/>
    <p:sldLayoutId id="2147485108" r:id="rId7"/>
    <p:sldLayoutId id="2147485109" r:id="rId8"/>
    <p:sldLayoutId id="2147485110" r:id="rId9"/>
    <p:sldLayoutId id="2147485111" r:id="rId10"/>
    <p:sldLayoutId id="2147485112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withdesign.com/logo-design/20-years-presidential-election-campaign-logo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withdesign.com/logo-design/20-years-presidential-election-campaign-logo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withdesign.com/logo-design/20-years-presidential-election-campaign-logo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505200"/>
            <a:ext cx="8763000" cy="3352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MEDIA AND </a:t>
            </a:r>
            <a:br>
              <a:rPr lang="en-US" sz="5400" b="1" dirty="0"/>
            </a:br>
            <a:r>
              <a:rPr lang="en-US" sz="5400" b="1" dirty="0"/>
              <a:t>POLITICAL COMMUNICATION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800" dirty="0"/>
              <a:t> 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4038600" cy="297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219200"/>
            <a:ext cx="3810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The  information transmitted through the media, and by government and other political institutions such as interest groups, candidates and political parties, is all understood as political communication.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Write a complete sentence that </a:t>
            </a:r>
            <a:r>
              <a:rPr lang="en-US" sz="3000" b="1" dirty="0"/>
              <a:t>explains political communication</a:t>
            </a:r>
            <a:r>
              <a:rPr lang="en-US" sz="3000" dirty="0"/>
              <a:t>.</a:t>
            </a:r>
          </a:p>
          <a:p>
            <a:pPr>
              <a:buNone/>
            </a:pP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00" b="19335"/>
          <a:stretch/>
        </p:blipFill>
        <p:spPr bwMode="auto">
          <a:xfrm>
            <a:off x="1922061" y="1066801"/>
            <a:ext cx="3996519" cy="3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 Write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8458200" cy="4800600"/>
          </a:xfrm>
        </p:spPr>
        <p:txBody>
          <a:bodyPr/>
          <a:lstStyle/>
          <a:p>
            <a:r>
              <a:rPr lang="en-US" sz="3200" dirty="0"/>
              <a:t>Are there any similarities between the presidential campaign logos from 2012 - 1992?</a:t>
            </a:r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Write down, in a list, any similarities you observe, while I am scrolling down the page. </a:t>
            </a:r>
          </a:p>
          <a:p>
            <a:pPr>
              <a:buNone/>
            </a:pPr>
            <a:endParaRPr lang="en-US" sz="3200" u="sng" dirty="0">
              <a:hlinkClick r:id="rId2"/>
            </a:endParaRPr>
          </a:p>
          <a:p>
            <a:pPr lvl="0"/>
            <a:r>
              <a:rPr lang="en-US" sz="2000" u="sng" dirty="0">
                <a:hlinkClick r:id="rId2"/>
              </a:rPr>
              <a:t>http://www.downwithdesign.com/logo-design/20-years-presidential-election-campaign-logos/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0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594" y="0"/>
            <a:ext cx="6632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13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916" y="0"/>
            <a:ext cx="69121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2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474" y="1"/>
            <a:ext cx="67210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42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458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 Write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8458200" cy="4800600"/>
          </a:xfrm>
        </p:spPr>
        <p:txBody>
          <a:bodyPr/>
          <a:lstStyle/>
          <a:p>
            <a:r>
              <a:rPr lang="en-US" sz="3200" dirty="0"/>
              <a:t>Are there any similarities between the presidential campaign logos from 2012 - 1992?</a:t>
            </a:r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Write down, in a list, any similarities you observed, while I scrolled down the page. </a:t>
            </a:r>
          </a:p>
          <a:p>
            <a:pPr>
              <a:buNone/>
            </a:pPr>
            <a:endParaRPr lang="en-US" sz="3200" u="sng" dirty="0">
              <a:hlinkClick r:id="rId2"/>
            </a:endParaRPr>
          </a:p>
          <a:p>
            <a:pPr lvl="0"/>
            <a:r>
              <a:rPr lang="en-US" sz="2000" u="sng" dirty="0">
                <a:hlinkClick r:id="rId2"/>
              </a:rPr>
              <a:t>http://www.downwithdesign.com/logo-design/20-years-presidential-election-campaign-logos/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60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 Write about …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0" y="2667000"/>
            <a:ext cx="899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>
                <a:latin typeface="+mn-lt"/>
              </a:rPr>
              <a:t>Why do you think candidates use the colors red, white, and blue and stars and stripes in their logos? </a:t>
            </a:r>
          </a:p>
          <a:p>
            <a:pPr marL="800100" lvl="1" indent="-228600" eaLnBrk="0" hangingPunct="0">
              <a:spcBef>
                <a:spcPct val="20000"/>
              </a:spcBef>
              <a:buClr>
                <a:schemeClr val="accent1"/>
              </a:buClr>
            </a:pPr>
            <a:endParaRPr lang="en-US" sz="1100" dirty="0">
              <a:latin typeface="+mn-lt"/>
            </a:endParaRPr>
          </a:p>
          <a:p>
            <a:pPr marL="800100" lvl="1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>
                <a:latin typeface="+mn-lt"/>
              </a:rPr>
              <a:t>What message do you think they are trying to convey by using these colors and images? </a:t>
            </a:r>
          </a:p>
          <a:p>
            <a:pPr marL="800100" lvl="1" indent="-228600" eaLnBrk="0" hangingPunct="0">
              <a:spcBef>
                <a:spcPct val="20000"/>
              </a:spcBef>
              <a:buClr>
                <a:schemeClr val="accent1"/>
              </a:buClr>
            </a:pPr>
            <a:endParaRPr lang="en-US" sz="1100" dirty="0">
              <a:latin typeface="+mn-lt"/>
            </a:endParaRPr>
          </a:p>
          <a:p>
            <a:pPr marL="800100" lvl="1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>
                <a:latin typeface="+mn-lt"/>
              </a:rPr>
              <a:t>Is there a feeling or emotion that the logos convey?</a:t>
            </a:r>
            <a:endParaRPr lang="en-US" sz="2800" dirty="0">
              <a:latin typeface="+mn-lt"/>
              <a:cs typeface="+mn-cs"/>
            </a:endParaRPr>
          </a:p>
          <a:p>
            <a:pPr marL="114300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3000" dirty="0">
              <a:latin typeface="+mn-lt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0668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eaLnBrk="0" hangingPunct="0"/>
            <a:endParaRPr lang="en-US" sz="30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 eaLnBrk="0" hangingPunct="0"/>
            <a:r>
              <a:rPr lang="en-US" sz="3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Brainstorm possible answers to the following question on your notebook paper. </a:t>
            </a:r>
            <a:r>
              <a:rPr lang="en-US" sz="3000" i="1" spc="-100" dirty="0">
                <a:solidFill>
                  <a:schemeClr val="tx2"/>
                </a:solidFill>
                <a:latin typeface="+mj-lt"/>
              </a:rPr>
              <a:t>Yes, you can make a list or bullets or use complete sentences.</a:t>
            </a:r>
            <a:endParaRPr lang="en-US" sz="3000" i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35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-152400"/>
            <a:ext cx="84582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1F497D"/>
                </a:solidFill>
              </a:rPr>
              <a:t>Media and Political Communication</a:t>
            </a:r>
            <a:endParaRPr lang="en-US" sz="33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905000"/>
            <a:ext cx="8915400" cy="4953000"/>
          </a:xfrm>
        </p:spPr>
        <p:txBody>
          <a:bodyPr rtlCol="0">
            <a:normAutofit lnSpcReduction="10000"/>
          </a:bodyPr>
          <a:lstStyle/>
          <a:p>
            <a:r>
              <a:rPr lang="en-US" sz="3200" dirty="0"/>
              <a:t>The role of the media in presenting information is often not balanced—the media may present information in a way that favors one perspective (“bias”), advocates a clear point of view or action (“propaganda”), or references or presents images to serve as information shortcuts (“symbolism ”).  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C00000"/>
                </a:solidFill>
              </a:rPr>
              <a:t>Write the main ideas from the statement above on your paper.</a:t>
            </a:r>
          </a:p>
          <a:p>
            <a:endParaRPr lang="en-US" sz="3600" dirty="0">
              <a:solidFill>
                <a:prstClr val="black"/>
              </a:solidFill>
              <a:latin typeface="Californian FB" pitchFamily="18" charset="0"/>
            </a:endParaRPr>
          </a:p>
          <a:p>
            <a:pPr>
              <a:buClr>
                <a:srgbClr val="4F81BD"/>
              </a:buClr>
              <a:defRPr/>
            </a:pPr>
            <a:endParaRPr lang="en-US" dirty="0">
              <a:solidFill>
                <a:prstClr val="black"/>
              </a:solidFill>
              <a:latin typeface="Californian FB" pitchFamily="18" charset="0"/>
            </a:endParaRPr>
          </a:p>
          <a:p>
            <a:pPr marL="343217">
              <a:buClr>
                <a:srgbClr val="C0504D"/>
              </a:buClr>
              <a:buNone/>
              <a:defRPr/>
            </a:pPr>
            <a:endParaRPr lang="en-US" sz="2600" dirty="0">
              <a:solidFill>
                <a:prstClr val="black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85800"/>
            <a:ext cx="6934200" cy="1143000"/>
          </a:xfrm>
        </p:spPr>
        <p:txBody>
          <a:bodyPr/>
          <a:lstStyle/>
          <a:p>
            <a:pPr algn="ctr"/>
            <a:r>
              <a:rPr lang="en-US" dirty="0" smtClean="0"/>
              <a:t>Reminder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0"/>
            <a:ext cx="8001000" cy="2667000"/>
          </a:xfrm>
        </p:spPr>
        <p:txBody>
          <a:bodyPr/>
          <a:lstStyle/>
          <a:p>
            <a:r>
              <a:rPr lang="en-US" sz="3000" dirty="0"/>
              <a:t>The  information transmitted through the media, and by government and other political institutions such as interest groups, candidates and political parties, is all understood as political communication.</a:t>
            </a:r>
          </a:p>
          <a:p>
            <a:endParaRPr lang="en-US" sz="3000" dirty="0"/>
          </a:p>
          <a:p>
            <a:pPr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836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458200" cy="838200"/>
          </a:xfrm>
        </p:spPr>
        <p:txBody>
          <a:bodyPr/>
          <a:lstStyle/>
          <a:p>
            <a:pPr algn="ctr"/>
            <a:r>
              <a:rPr lang="en-US" sz="3000" dirty="0"/>
              <a:t>Media and Political Communication Reading</a:t>
            </a:r>
            <a:endParaRPr lang="en-US" sz="3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1"/>
            <a:ext cx="5214548" cy="567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286870">
            <a:off x="1869531" y="1871158"/>
            <a:ext cx="2485747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Everyone needs a copy of the reading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672" y="1371600"/>
            <a:ext cx="86868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SS.7.C.2.11</a:t>
            </a:r>
            <a:r>
              <a:rPr lang="en-US" sz="3600" b="1" dirty="0"/>
              <a:t>: Analyze media and political communications (bias, symbolism, propaganda</a:t>
            </a:r>
            <a:r>
              <a:rPr lang="en-US" sz="3600" b="1" dirty="0"/>
              <a:t>).</a:t>
            </a:r>
          </a:p>
          <a:p>
            <a:r>
              <a:rPr lang="en-US" sz="3600" dirty="0"/>
              <a:t>Students </a:t>
            </a:r>
            <a:r>
              <a:rPr lang="en-US" sz="3600" dirty="0"/>
              <a:t>will use scenarios to identify bias, symbolism, and </a:t>
            </a:r>
            <a:r>
              <a:rPr lang="en-US" sz="3600" dirty="0"/>
              <a:t>propaganda.</a:t>
            </a:r>
          </a:p>
          <a:p>
            <a:r>
              <a:rPr lang="en-US" sz="3600" dirty="0"/>
              <a:t>Students </a:t>
            </a:r>
            <a:r>
              <a:rPr lang="en-US" sz="3600" dirty="0"/>
              <a:t>will evaluate how bias, symbolism, and propaganda can impact public </a:t>
            </a:r>
            <a:r>
              <a:rPr lang="en-US" sz="3600" dirty="0"/>
              <a:t>opinion.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5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685800"/>
          </a:xfrm>
        </p:spPr>
        <p:txBody>
          <a:bodyPr/>
          <a:lstStyle/>
          <a:p>
            <a:pPr algn="ctr"/>
            <a:r>
              <a:rPr lang="en-US" sz="3000" dirty="0"/>
              <a:t>1</a:t>
            </a:r>
            <a:r>
              <a:rPr lang="en-US" sz="3000" baseline="30000" dirty="0"/>
              <a:t>st</a:t>
            </a:r>
            <a:r>
              <a:rPr lang="en-US" sz="3000" dirty="0"/>
              <a:t> Number the Paragraphs in the Reading</a:t>
            </a:r>
            <a:endParaRPr lang="en-US" sz="3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319" y="838200"/>
            <a:ext cx="538742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838200"/>
            <a:ext cx="1752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 When ………</a:t>
            </a:r>
          </a:p>
          <a:p>
            <a:endParaRPr lang="en-US" sz="500" dirty="0">
              <a:solidFill>
                <a:srgbClr val="C00000"/>
              </a:solidFill>
            </a:endParaRPr>
          </a:p>
          <a:p>
            <a:endParaRPr lang="en-US" sz="500" dirty="0">
              <a:solidFill>
                <a:srgbClr val="C00000"/>
              </a:solidFill>
            </a:endParaRPr>
          </a:p>
          <a:p>
            <a:endParaRPr lang="en-US" sz="500" dirty="0">
              <a:solidFill>
                <a:srgbClr val="C00000"/>
              </a:solidFill>
            </a:endParaRPr>
          </a:p>
          <a:p>
            <a:endParaRPr lang="en-US" sz="500" dirty="0">
              <a:solidFill>
                <a:srgbClr val="C00000"/>
              </a:solidFill>
            </a:endParaRPr>
          </a:p>
          <a:p>
            <a:endParaRPr lang="en-US" sz="500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2 Bias is ……..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3 Bias in ……..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sz="500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4 Symbolism ...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5 (the chart) …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6 Propaganda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458200" cy="838200"/>
          </a:xfrm>
        </p:spPr>
        <p:txBody>
          <a:bodyPr/>
          <a:lstStyle/>
          <a:p>
            <a:pPr algn="ctr"/>
            <a:r>
              <a:rPr lang="en-US" sz="3000" dirty="0"/>
              <a:t>Media and Political Communication Reading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990600"/>
            <a:ext cx="845820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500" b="1" dirty="0"/>
              <a:t>Directions for the reading:</a:t>
            </a:r>
          </a:p>
          <a:p>
            <a:r>
              <a:rPr lang="en-US" sz="2500" dirty="0"/>
              <a:t>While I read the text aloud, each person should </a:t>
            </a:r>
            <a:r>
              <a:rPr lang="en-US" sz="2500" u="sng" dirty="0"/>
              <a:t>text code the academic vocabulary</a:t>
            </a:r>
            <a:r>
              <a:rPr lang="en-US" sz="2500" dirty="0"/>
              <a:t> as they read the passage silently:</a:t>
            </a:r>
          </a:p>
          <a:p>
            <a:pPr lvl="1"/>
            <a:r>
              <a:rPr lang="en-US" sz="2500" b="1" u="sng" dirty="0">
                <a:solidFill>
                  <a:srgbClr val="C00000"/>
                </a:solidFill>
              </a:rPr>
              <a:t>V</a:t>
            </a:r>
            <a:r>
              <a:rPr lang="en-US" sz="2500" dirty="0">
                <a:solidFill>
                  <a:srgbClr val="C00000"/>
                </a:solidFill>
              </a:rPr>
              <a:t> for Vocabulary </a:t>
            </a:r>
            <a:r>
              <a:rPr lang="en-US" sz="2500" dirty="0"/>
              <a:t>(academic vocabulary)</a:t>
            </a:r>
          </a:p>
          <a:p>
            <a:endParaRPr lang="en-US" sz="1000" dirty="0"/>
          </a:p>
          <a:p>
            <a:pPr lvl="2"/>
            <a:r>
              <a:rPr lang="en-US" sz="2500" dirty="0"/>
              <a:t>Which words are academic domain vocabulary words? Generally, academic vocabulary words are key words that must be understood in order to comprehend the subject area specific content. </a:t>
            </a:r>
          </a:p>
          <a:p>
            <a:pPr lvl="2"/>
            <a:endParaRPr lang="en-US" sz="1000" dirty="0"/>
          </a:p>
          <a:p>
            <a:pPr lvl="1"/>
            <a:r>
              <a:rPr lang="en-US" sz="2700" i="1" dirty="0"/>
              <a:t>In this reading, the academic vocabulary are primarily the words related to media and political communications.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352800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Example of Text Coding Vocabulary </a:t>
            </a:r>
            <a:br>
              <a:rPr lang="en-US" sz="3000" dirty="0"/>
            </a:br>
            <a:r>
              <a:rPr lang="en-US" sz="3000" dirty="0"/>
              <a:t>in  Media and Political Communication Reading</a:t>
            </a:r>
            <a:endParaRPr lang="en-US" sz="3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494" y="533400"/>
            <a:ext cx="909850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0" y="1981201"/>
            <a:ext cx="3810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endParaRPr lang="en-US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1524001"/>
            <a:ext cx="3810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endParaRPr lang="en-US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9200" y="1295401"/>
            <a:ext cx="3810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endParaRPr lang="en-US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5800" y="1295401"/>
            <a:ext cx="3810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endParaRPr lang="en-US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0" y="49530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2800" spc="-1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Notice there are V’s located next to the words that are central to comprehending this reading. </a:t>
            </a:r>
          </a:p>
          <a:p>
            <a:pPr algn="ctr" eaLnBrk="0" hangingPunct="0">
              <a:defRPr/>
            </a:pPr>
            <a:endParaRPr lang="en-US" sz="2800" spc="-1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2800" spc="-1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There may be additional academic terms noted with V’s.</a:t>
            </a:r>
            <a:endParaRPr lang="en-US" sz="2800" spc="-1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247" y="209157"/>
            <a:ext cx="845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Media and Political Communication Activity Sheet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26886"/>
            <a:ext cx="7315200" cy="566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836081">
            <a:off x="4732943" y="2820855"/>
            <a:ext cx="2682811" cy="11400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Everyone needs a copy of the activity sheet. 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845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Media and Political Communication Activity Sheet</a:t>
            </a:r>
            <a:endParaRPr lang="en-US" sz="3000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1524000" y="533400"/>
            <a:ext cx="8458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Directions for the activity sheet:</a:t>
            </a:r>
          </a:p>
          <a:p>
            <a:r>
              <a:rPr lang="en-US" sz="2000" dirty="0"/>
              <a:t>While reading you will learn the definitions of terms related to persuasion methods in media and political communication. </a:t>
            </a:r>
          </a:p>
          <a:p>
            <a:r>
              <a:rPr lang="en-US" sz="2000" dirty="0">
                <a:solidFill>
                  <a:srgbClr val="00B050"/>
                </a:solidFill>
              </a:rPr>
              <a:t>While you read, mark the text that helps you define each term with a </a:t>
            </a:r>
            <a:r>
              <a:rPr lang="en-US" sz="2000" b="1" u="sng" dirty="0">
                <a:solidFill>
                  <a:srgbClr val="00B050"/>
                </a:solidFill>
              </a:rPr>
              <a:t>D</a:t>
            </a:r>
            <a:r>
              <a:rPr lang="en-US" sz="2000" dirty="0">
                <a:solidFill>
                  <a:srgbClr val="00B050"/>
                </a:solidFill>
              </a:rPr>
              <a:t>. </a:t>
            </a:r>
            <a:r>
              <a:rPr lang="en-US" sz="2000" dirty="0"/>
              <a:t>After reading, write the definition for each term in the chart below. </a:t>
            </a:r>
            <a:endParaRPr lang="en-US" sz="3200" dirty="0"/>
          </a:p>
          <a:p>
            <a:pPr lvl="2"/>
            <a:r>
              <a:rPr lang="en-US" dirty="0" smtClean="0"/>
              <a:t>Leave the Examples and Impact rows blank for now!</a:t>
            </a:r>
          </a:p>
          <a:p>
            <a:pPr lvl="1"/>
            <a:endParaRPr lang="en-US" sz="2400" dirty="0"/>
          </a:p>
          <a:p>
            <a:endParaRPr lang="en-US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19759" r="17854" b="30756"/>
          <a:stretch>
            <a:fillRect/>
          </a:stretch>
        </p:blipFill>
        <p:spPr bwMode="auto">
          <a:xfrm>
            <a:off x="1828800" y="3870776"/>
            <a:ext cx="845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836081">
            <a:off x="4634450" y="5208267"/>
            <a:ext cx="2846901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7030A0"/>
                </a:solidFill>
                <a:latin typeface="+mj-lt"/>
              </a:rPr>
              <a:t>Leave these two rows BLANK – for now </a:t>
            </a:r>
            <a:endParaRPr lang="en-US" sz="2200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518" y="3581400"/>
            <a:ext cx="84582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Example of Text Coding </a:t>
            </a:r>
            <a:br>
              <a:rPr lang="en-US" sz="3000" dirty="0"/>
            </a:br>
            <a:r>
              <a:rPr lang="en-US" sz="3000" dirty="0">
                <a:solidFill>
                  <a:srgbClr val="C00000"/>
                </a:solidFill>
              </a:rPr>
              <a:t>Vocabulary (V) </a:t>
            </a:r>
            <a:r>
              <a:rPr lang="en-US" sz="3000" dirty="0"/>
              <a:t>and </a:t>
            </a:r>
            <a:r>
              <a:rPr lang="en-US" sz="3000" dirty="0">
                <a:solidFill>
                  <a:srgbClr val="00B050"/>
                </a:solidFill>
              </a:rPr>
              <a:t>Definitions (D)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in  Media and Political Communication Reading</a:t>
            </a:r>
            <a:endParaRPr lang="en-US" sz="3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975" y="627965"/>
            <a:ext cx="909850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0" y="1981201"/>
            <a:ext cx="3810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endParaRPr lang="en-US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1524001"/>
            <a:ext cx="3810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endParaRPr lang="en-US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9200" y="1295401"/>
            <a:ext cx="3810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endParaRPr lang="en-US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5800" y="1295401"/>
            <a:ext cx="3810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endParaRPr lang="en-US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14500" y="5410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3000" spc="-1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Notice there is a D located at the beginning of the section that helps to define the term.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1981201"/>
            <a:ext cx="381000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en-US" sz="15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Independently complete the </a:t>
            </a:r>
            <a:r>
              <a:rPr lang="en-US" b="1" i="1" dirty="0" smtClean="0"/>
              <a:t>definitions</a:t>
            </a:r>
            <a:r>
              <a:rPr lang="en-US" dirty="0" smtClean="0"/>
              <a:t> portion of the Understanding Methods of Media and Political Communications activity 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8077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Which option presents a clear point of view?</a:t>
            </a:r>
          </a:p>
          <a:p>
            <a:pPr marL="0" indent="0">
              <a:buNone/>
            </a:pPr>
            <a:r>
              <a:rPr lang="en-US" sz="3200" dirty="0"/>
              <a:t>A. bias</a:t>
            </a:r>
          </a:p>
          <a:p>
            <a:pPr marL="0" indent="0">
              <a:buNone/>
            </a:pPr>
            <a:r>
              <a:rPr lang="en-US" sz="3200" dirty="0"/>
              <a:t>B. metaphor</a:t>
            </a:r>
          </a:p>
          <a:p>
            <a:pPr marL="0" indent="0">
              <a:buNone/>
            </a:pPr>
            <a:r>
              <a:rPr lang="en-US" sz="3200" dirty="0"/>
              <a:t>C. propaganda</a:t>
            </a:r>
          </a:p>
          <a:p>
            <a:pPr marL="0" indent="0">
              <a:buNone/>
            </a:pPr>
            <a:r>
              <a:rPr lang="en-US" sz="3200" dirty="0"/>
              <a:t>D. symbolism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0010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The presidential campaign logos we examined earlier in the lesson. </a:t>
            </a:r>
          </a:p>
          <a:p>
            <a:pPr lvl="0">
              <a:buNone/>
            </a:pPr>
            <a:r>
              <a:rPr lang="en-US" sz="1600" u="sng" dirty="0">
                <a:hlinkClick r:id="rId2"/>
              </a:rPr>
              <a:t>http://www.downwithdesign.com/logo-design/20-years-presidential-election-campaign-logos/</a:t>
            </a:r>
            <a:endParaRPr lang="en-US" sz="1600" dirty="0"/>
          </a:p>
          <a:p>
            <a:endParaRPr lang="en-US" sz="3000" dirty="0"/>
          </a:p>
          <a:p>
            <a:r>
              <a:rPr lang="en-US" sz="3000" dirty="0"/>
              <a:t>Which persuasion technique is exemplified in the presidential campaign logos?</a:t>
            </a:r>
          </a:p>
          <a:p>
            <a:pPr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797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594" y="0"/>
            <a:ext cx="6632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54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934200" cy="914400"/>
          </a:xfrm>
        </p:spPr>
        <p:txBody>
          <a:bodyPr/>
          <a:lstStyle/>
          <a:p>
            <a:pPr algn="ctr"/>
            <a:r>
              <a:rPr lang="en-US" sz="4000" dirty="0"/>
              <a:t>Media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010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On your notebook paper, write a complete sentence to answer each of the following questions.</a:t>
            </a:r>
          </a:p>
          <a:p>
            <a:pPr>
              <a:buNone/>
            </a:pPr>
            <a:endParaRPr lang="en-US" sz="3000" dirty="0"/>
          </a:p>
          <a:p>
            <a:pPr lvl="1"/>
            <a:r>
              <a:rPr lang="en-US" sz="3000" dirty="0"/>
              <a:t>What is meant by the term media?</a:t>
            </a:r>
          </a:p>
          <a:p>
            <a:pPr lvl="1">
              <a:buNone/>
            </a:pPr>
            <a:endParaRPr lang="en-US" sz="3000" dirty="0"/>
          </a:p>
          <a:p>
            <a:pPr lvl="1"/>
            <a:r>
              <a:rPr lang="en-US" sz="3000" dirty="0"/>
              <a:t>What are the different types of media?</a:t>
            </a:r>
          </a:p>
          <a:p>
            <a:pPr>
              <a:buNone/>
            </a:pPr>
            <a:endParaRPr lang="en-US" sz="3000" dirty="0"/>
          </a:p>
          <a:p>
            <a:pPr>
              <a:buNone/>
            </a:pPr>
            <a:endParaRPr lang="en-US" sz="3000" dirty="0"/>
          </a:p>
          <a:p>
            <a:endParaRPr lang="en-US" sz="3000" dirty="0"/>
          </a:p>
          <a:p>
            <a:pPr>
              <a:buNone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916" y="0"/>
            <a:ext cx="69121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474" y="1"/>
            <a:ext cx="67210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064525"/>
            <a:ext cx="8260307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Which persuasion technique is exemplified in the presidential campaign logos?</a:t>
            </a:r>
          </a:p>
          <a:p>
            <a:pPr algn="ctr">
              <a:buNone/>
            </a:pPr>
            <a:r>
              <a:rPr lang="en-US" sz="3000" dirty="0"/>
              <a:t>Bias, Symbolism, or Propaganda</a:t>
            </a:r>
          </a:p>
          <a:p>
            <a:pPr>
              <a:buNone/>
            </a:pP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3622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Write about … </a:t>
            </a:r>
          </a:p>
          <a:p>
            <a:pPr algn="ctr" eaLnBrk="0" hangingPunct="0">
              <a:defRPr/>
            </a:pPr>
            <a:r>
              <a:rPr lang="en-US" sz="25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 the appropriate Examples box on the activity sheet</a:t>
            </a:r>
            <a:endParaRPr lang="en-US" sz="25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36254" r="17854" b="44502"/>
          <a:stretch>
            <a:fillRect/>
          </a:stretch>
        </p:blipFill>
        <p:spPr bwMode="auto">
          <a:xfrm>
            <a:off x="1735278" y="3436445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0" y="472440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3000" dirty="0">
                <a:latin typeface="+mn-lt"/>
                <a:cs typeface="+mn-cs"/>
              </a:rPr>
              <a:t>Write a sentence explaining how the campaign logos use that persuasion technique in the Example box.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3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155" y="3048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Discuss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75330"/>
            <a:ext cx="80772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How might the </a:t>
            </a:r>
            <a:r>
              <a:rPr lang="en-US" sz="3200" u="sng" dirty="0"/>
              <a:t>use of symbols </a:t>
            </a:r>
            <a:r>
              <a:rPr lang="en-US" sz="3200" dirty="0"/>
              <a:t>in political communication, such as campaign logos, </a:t>
            </a:r>
            <a:r>
              <a:rPr lang="en-US" sz="3200" u="sng" dirty="0"/>
              <a:t>impact public opinion</a:t>
            </a:r>
            <a:r>
              <a:rPr lang="en-US" sz="3200" dirty="0"/>
              <a:t>?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2590800"/>
            <a:ext cx="7620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Write …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455" y="3314418"/>
            <a:ext cx="8153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0" y="3276600"/>
            <a:ext cx="769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grpSp>
        <p:nvGrpSpPr>
          <p:cNvPr id="58052" name="SMARTInkShape-Group265"/>
          <p:cNvGrpSpPr/>
          <p:nvPr/>
        </p:nvGrpSpPr>
        <p:grpSpPr>
          <a:xfrm>
            <a:off x="8793481" y="5029650"/>
            <a:ext cx="731521" cy="388098"/>
            <a:chOff x="7269480" y="5029650"/>
            <a:chExt cx="731521" cy="388098"/>
          </a:xfrm>
        </p:grpSpPr>
        <p:sp>
          <p:nvSpPr>
            <p:cNvPr id="58048" name="SMARTInkShape-1872"/>
            <p:cNvSpPr/>
            <p:nvPr/>
          </p:nvSpPr>
          <p:spPr>
            <a:xfrm>
              <a:off x="7993380" y="5204460"/>
              <a:ext cx="7621" cy="7621"/>
            </a:xfrm>
            <a:custGeom>
              <a:avLst/>
              <a:gdLst/>
              <a:ahLst/>
              <a:cxnLst/>
              <a:rect l="0" t="0" r="0" b="0"/>
              <a:pathLst>
                <a:path w="7621" h="7621">
                  <a:moveTo>
                    <a:pt x="0" y="0"/>
                  </a:moveTo>
                  <a:lnTo>
                    <a:pt x="7527" y="0"/>
                  </a:lnTo>
                  <a:lnTo>
                    <a:pt x="762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49" name="SMARTInkShape-1873"/>
            <p:cNvSpPr/>
            <p:nvPr/>
          </p:nvSpPr>
          <p:spPr>
            <a:xfrm>
              <a:off x="7674883" y="5044792"/>
              <a:ext cx="188956" cy="372956"/>
            </a:xfrm>
            <a:custGeom>
              <a:avLst/>
              <a:gdLst/>
              <a:ahLst/>
              <a:cxnLst/>
              <a:rect l="0" t="0" r="0" b="0"/>
              <a:pathLst>
                <a:path w="188956" h="372956">
                  <a:moveTo>
                    <a:pt x="158478" y="30128"/>
                  </a:moveTo>
                  <a:lnTo>
                    <a:pt x="158478" y="12216"/>
                  </a:lnTo>
                  <a:lnTo>
                    <a:pt x="157630" y="10567"/>
                  </a:lnTo>
                  <a:lnTo>
                    <a:pt x="156219" y="9467"/>
                  </a:lnTo>
                  <a:lnTo>
                    <a:pt x="154431" y="8734"/>
                  </a:lnTo>
                  <a:lnTo>
                    <a:pt x="153241" y="7398"/>
                  </a:lnTo>
                  <a:lnTo>
                    <a:pt x="151916" y="3657"/>
                  </a:lnTo>
                  <a:lnTo>
                    <a:pt x="150716" y="2321"/>
                  </a:lnTo>
                  <a:lnTo>
                    <a:pt x="147126" y="836"/>
                  </a:lnTo>
                  <a:lnTo>
                    <a:pt x="136299" y="0"/>
                  </a:lnTo>
                  <a:lnTo>
                    <a:pt x="100450" y="14014"/>
                  </a:lnTo>
                  <a:lnTo>
                    <a:pt x="83146" y="24507"/>
                  </a:lnTo>
                  <a:lnTo>
                    <a:pt x="57838" y="48172"/>
                  </a:lnTo>
                  <a:lnTo>
                    <a:pt x="40251" y="73175"/>
                  </a:lnTo>
                  <a:lnTo>
                    <a:pt x="37287" y="91563"/>
                  </a:lnTo>
                  <a:lnTo>
                    <a:pt x="36701" y="107457"/>
                  </a:lnTo>
                  <a:lnTo>
                    <a:pt x="38879" y="113321"/>
                  </a:lnTo>
                  <a:lnTo>
                    <a:pt x="47176" y="128029"/>
                  </a:lnTo>
                  <a:lnTo>
                    <a:pt x="50410" y="130956"/>
                  </a:lnTo>
                  <a:lnTo>
                    <a:pt x="58518" y="134207"/>
                  </a:lnTo>
                  <a:lnTo>
                    <a:pt x="95323" y="136707"/>
                  </a:lnTo>
                  <a:lnTo>
                    <a:pt x="102469" y="135916"/>
                  </a:lnTo>
                  <a:lnTo>
                    <a:pt x="115166" y="130711"/>
                  </a:lnTo>
                  <a:lnTo>
                    <a:pt x="121729" y="126196"/>
                  </a:lnTo>
                  <a:lnTo>
                    <a:pt x="145746" y="92425"/>
                  </a:lnTo>
                  <a:lnTo>
                    <a:pt x="163556" y="57998"/>
                  </a:lnTo>
                  <a:lnTo>
                    <a:pt x="171459" y="39992"/>
                  </a:lnTo>
                  <a:lnTo>
                    <a:pt x="173560" y="33665"/>
                  </a:lnTo>
                  <a:lnTo>
                    <a:pt x="179551" y="22704"/>
                  </a:lnTo>
                  <a:lnTo>
                    <a:pt x="180146" y="20100"/>
                  </a:lnTo>
                  <a:lnTo>
                    <a:pt x="181389" y="18363"/>
                  </a:lnTo>
                  <a:lnTo>
                    <a:pt x="183065" y="17204"/>
                  </a:lnTo>
                  <a:lnTo>
                    <a:pt x="188927" y="14900"/>
                  </a:lnTo>
                  <a:lnTo>
                    <a:pt x="188955" y="25495"/>
                  </a:lnTo>
                  <a:lnTo>
                    <a:pt x="179551" y="63081"/>
                  </a:lnTo>
                  <a:lnTo>
                    <a:pt x="174485" y="93797"/>
                  </a:lnTo>
                  <a:lnTo>
                    <a:pt x="173818" y="129544"/>
                  </a:lnTo>
                  <a:lnTo>
                    <a:pt x="167700" y="167335"/>
                  </a:lnTo>
                  <a:lnTo>
                    <a:pt x="166414" y="201823"/>
                  </a:lnTo>
                  <a:lnTo>
                    <a:pt x="166159" y="235164"/>
                  </a:lnTo>
                  <a:lnTo>
                    <a:pt x="163851" y="266209"/>
                  </a:lnTo>
                  <a:lnTo>
                    <a:pt x="153101" y="303583"/>
                  </a:lnTo>
                  <a:lnTo>
                    <a:pt x="145437" y="326635"/>
                  </a:lnTo>
                  <a:lnTo>
                    <a:pt x="143368" y="336323"/>
                  </a:lnTo>
                  <a:lnTo>
                    <a:pt x="139626" y="343450"/>
                  </a:lnTo>
                  <a:lnTo>
                    <a:pt x="124243" y="360161"/>
                  </a:lnTo>
                  <a:lnTo>
                    <a:pt x="114756" y="366745"/>
                  </a:lnTo>
                  <a:lnTo>
                    <a:pt x="99897" y="371167"/>
                  </a:lnTo>
                  <a:lnTo>
                    <a:pt x="65442" y="372955"/>
                  </a:lnTo>
                  <a:lnTo>
                    <a:pt x="56168" y="372149"/>
                  </a:lnTo>
                  <a:lnTo>
                    <a:pt x="23534" y="363619"/>
                  </a:lnTo>
                  <a:lnTo>
                    <a:pt x="6271" y="350010"/>
                  </a:lnTo>
                  <a:lnTo>
                    <a:pt x="3666" y="347523"/>
                  </a:lnTo>
                  <a:lnTo>
                    <a:pt x="773" y="340244"/>
                  </a:lnTo>
                  <a:lnTo>
                    <a:pt x="0" y="335932"/>
                  </a:lnTo>
                  <a:lnTo>
                    <a:pt x="1400" y="328883"/>
                  </a:lnTo>
                  <a:lnTo>
                    <a:pt x="5154" y="321504"/>
                  </a:lnTo>
                  <a:lnTo>
                    <a:pt x="6078" y="3120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50" name="SMARTInkShape-1874"/>
            <p:cNvSpPr/>
            <p:nvPr/>
          </p:nvSpPr>
          <p:spPr>
            <a:xfrm>
              <a:off x="7552089" y="5029650"/>
              <a:ext cx="136492" cy="197093"/>
            </a:xfrm>
            <a:custGeom>
              <a:avLst/>
              <a:gdLst/>
              <a:ahLst/>
              <a:cxnLst/>
              <a:rect l="0" t="0" r="0" b="0"/>
              <a:pathLst>
                <a:path w="136492" h="197093">
                  <a:moveTo>
                    <a:pt x="22191" y="167190"/>
                  </a:moveTo>
                  <a:lnTo>
                    <a:pt x="26236" y="167190"/>
                  </a:lnTo>
                  <a:lnTo>
                    <a:pt x="27428" y="166343"/>
                  </a:lnTo>
                  <a:lnTo>
                    <a:pt x="28223" y="164932"/>
                  </a:lnTo>
                  <a:lnTo>
                    <a:pt x="28752" y="163145"/>
                  </a:lnTo>
                  <a:lnTo>
                    <a:pt x="37960" y="151752"/>
                  </a:lnTo>
                  <a:lnTo>
                    <a:pt x="69401" y="115941"/>
                  </a:lnTo>
                  <a:lnTo>
                    <a:pt x="87323" y="80804"/>
                  </a:lnTo>
                  <a:lnTo>
                    <a:pt x="90569" y="45268"/>
                  </a:lnTo>
                  <a:lnTo>
                    <a:pt x="90731" y="28995"/>
                  </a:lnTo>
                  <a:lnTo>
                    <a:pt x="88496" y="23080"/>
                  </a:lnTo>
                  <a:lnTo>
                    <a:pt x="77589" y="7229"/>
                  </a:lnTo>
                  <a:lnTo>
                    <a:pt x="76903" y="4669"/>
                  </a:lnTo>
                  <a:lnTo>
                    <a:pt x="75599" y="2963"/>
                  </a:lnTo>
                  <a:lnTo>
                    <a:pt x="71892" y="1067"/>
                  </a:lnTo>
                  <a:lnTo>
                    <a:pt x="65045" y="0"/>
                  </a:lnTo>
                  <a:lnTo>
                    <a:pt x="60146" y="2008"/>
                  </a:lnTo>
                  <a:lnTo>
                    <a:pt x="42335" y="13420"/>
                  </a:lnTo>
                  <a:lnTo>
                    <a:pt x="19743" y="43934"/>
                  </a:lnTo>
                  <a:lnTo>
                    <a:pt x="4420" y="79876"/>
                  </a:lnTo>
                  <a:lnTo>
                    <a:pt x="0" y="112135"/>
                  </a:lnTo>
                  <a:lnTo>
                    <a:pt x="476" y="123248"/>
                  </a:lnTo>
                  <a:lnTo>
                    <a:pt x="7964" y="154423"/>
                  </a:lnTo>
                  <a:lnTo>
                    <a:pt x="27649" y="184117"/>
                  </a:lnTo>
                  <a:lnTo>
                    <a:pt x="36188" y="191082"/>
                  </a:lnTo>
                  <a:lnTo>
                    <a:pt x="47886" y="194742"/>
                  </a:lnTo>
                  <a:lnTo>
                    <a:pt x="72046" y="197092"/>
                  </a:lnTo>
                  <a:lnTo>
                    <a:pt x="109949" y="191058"/>
                  </a:lnTo>
                  <a:lnTo>
                    <a:pt x="117902" y="190349"/>
                  </a:lnTo>
                  <a:lnTo>
                    <a:pt x="136491" y="182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51" name="SMARTInkShape-1875"/>
            <p:cNvSpPr/>
            <p:nvPr/>
          </p:nvSpPr>
          <p:spPr>
            <a:xfrm>
              <a:off x="7269480" y="5038024"/>
              <a:ext cx="198121" cy="212114"/>
            </a:xfrm>
            <a:custGeom>
              <a:avLst/>
              <a:gdLst/>
              <a:ahLst/>
              <a:cxnLst/>
              <a:rect l="0" t="0" r="0" b="0"/>
              <a:pathLst>
                <a:path w="198121" h="212114">
                  <a:moveTo>
                    <a:pt x="0" y="14036"/>
                  </a:moveTo>
                  <a:lnTo>
                    <a:pt x="0" y="51373"/>
                  </a:lnTo>
                  <a:lnTo>
                    <a:pt x="2258" y="69408"/>
                  </a:lnTo>
                  <a:lnTo>
                    <a:pt x="7149" y="107243"/>
                  </a:lnTo>
                  <a:lnTo>
                    <a:pt x="12795" y="142962"/>
                  </a:lnTo>
                  <a:lnTo>
                    <a:pt x="15872" y="176319"/>
                  </a:lnTo>
                  <a:lnTo>
                    <a:pt x="22857" y="212092"/>
                  </a:lnTo>
                  <a:lnTo>
                    <a:pt x="22858" y="212113"/>
                  </a:lnTo>
                  <a:lnTo>
                    <a:pt x="22859" y="176110"/>
                  </a:lnTo>
                  <a:lnTo>
                    <a:pt x="22859" y="142843"/>
                  </a:lnTo>
                  <a:lnTo>
                    <a:pt x="26906" y="108906"/>
                  </a:lnTo>
                  <a:lnTo>
                    <a:pt x="32267" y="73859"/>
                  </a:lnTo>
                  <a:lnTo>
                    <a:pt x="43619" y="37465"/>
                  </a:lnTo>
                  <a:lnTo>
                    <a:pt x="44319" y="32196"/>
                  </a:lnTo>
                  <a:lnTo>
                    <a:pt x="46480" y="27835"/>
                  </a:lnTo>
                  <a:lnTo>
                    <a:pt x="62764" y="11976"/>
                  </a:lnTo>
                  <a:lnTo>
                    <a:pt x="68252" y="8887"/>
                  </a:lnTo>
                  <a:lnTo>
                    <a:pt x="92902" y="0"/>
                  </a:lnTo>
                  <a:lnTo>
                    <a:pt x="100839" y="1589"/>
                  </a:lnTo>
                  <a:lnTo>
                    <a:pt x="114827" y="4986"/>
                  </a:lnTo>
                  <a:lnTo>
                    <a:pt x="129696" y="8250"/>
                  </a:lnTo>
                  <a:lnTo>
                    <a:pt x="139769" y="13158"/>
                  </a:lnTo>
                  <a:lnTo>
                    <a:pt x="161064" y="30864"/>
                  </a:lnTo>
                  <a:lnTo>
                    <a:pt x="173782" y="47244"/>
                  </a:lnTo>
                  <a:lnTo>
                    <a:pt x="178837" y="58711"/>
                  </a:lnTo>
                  <a:lnTo>
                    <a:pt x="193249" y="95255"/>
                  </a:lnTo>
                  <a:lnTo>
                    <a:pt x="197158" y="115623"/>
                  </a:lnTo>
                  <a:lnTo>
                    <a:pt x="198063" y="151195"/>
                  </a:lnTo>
                  <a:lnTo>
                    <a:pt x="198118" y="187509"/>
                  </a:lnTo>
                  <a:lnTo>
                    <a:pt x="198120" y="2045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55" name="SMARTInkShape-Group266"/>
          <p:cNvGrpSpPr/>
          <p:nvPr/>
        </p:nvGrpSpPr>
        <p:grpSpPr>
          <a:xfrm>
            <a:off x="8283417" y="5074920"/>
            <a:ext cx="289085" cy="148868"/>
            <a:chOff x="6759416" y="5074920"/>
            <a:chExt cx="289085" cy="148868"/>
          </a:xfrm>
        </p:grpSpPr>
        <p:sp>
          <p:nvSpPr>
            <p:cNvPr id="58053" name="SMARTInkShape-1876"/>
            <p:cNvSpPr/>
            <p:nvPr/>
          </p:nvSpPr>
          <p:spPr>
            <a:xfrm>
              <a:off x="6949533" y="5074920"/>
              <a:ext cx="98968" cy="128339"/>
            </a:xfrm>
            <a:custGeom>
              <a:avLst/>
              <a:gdLst/>
              <a:ahLst/>
              <a:cxnLst/>
              <a:rect l="0" t="0" r="0" b="0"/>
              <a:pathLst>
                <a:path w="98968" h="128339">
                  <a:moveTo>
                    <a:pt x="22767" y="0"/>
                  </a:moveTo>
                  <a:lnTo>
                    <a:pt x="22767" y="4045"/>
                  </a:lnTo>
                  <a:lnTo>
                    <a:pt x="21921" y="5237"/>
                  </a:lnTo>
                  <a:lnTo>
                    <a:pt x="20509" y="6031"/>
                  </a:lnTo>
                  <a:lnTo>
                    <a:pt x="18722" y="6561"/>
                  </a:lnTo>
                  <a:lnTo>
                    <a:pt x="17530" y="8608"/>
                  </a:lnTo>
                  <a:lnTo>
                    <a:pt x="11195" y="43417"/>
                  </a:lnTo>
                  <a:lnTo>
                    <a:pt x="8252" y="58310"/>
                  </a:lnTo>
                  <a:lnTo>
                    <a:pt x="7569" y="91582"/>
                  </a:lnTo>
                  <a:lnTo>
                    <a:pt x="7528" y="128338"/>
                  </a:lnTo>
                  <a:lnTo>
                    <a:pt x="7528" y="122874"/>
                  </a:lnTo>
                  <a:lnTo>
                    <a:pt x="2291" y="116025"/>
                  </a:lnTo>
                  <a:lnTo>
                    <a:pt x="966" y="111398"/>
                  </a:lnTo>
                  <a:lnTo>
                    <a:pt x="0" y="85882"/>
                  </a:lnTo>
                  <a:lnTo>
                    <a:pt x="6008" y="65945"/>
                  </a:lnTo>
                  <a:lnTo>
                    <a:pt x="13091" y="45701"/>
                  </a:lnTo>
                  <a:lnTo>
                    <a:pt x="13776" y="40627"/>
                  </a:lnTo>
                  <a:lnTo>
                    <a:pt x="19052" y="30475"/>
                  </a:lnTo>
                  <a:lnTo>
                    <a:pt x="40330" y="5526"/>
                  </a:lnTo>
                  <a:lnTo>
                    <a:pt x="47788" y="2455"/>
                  </a:lnTo>
                  <a:lnTo>
                    <a:pt x="85114" y="42"/>
                  </a:lnTo>
                  <a:lnTo>
                    <a:pt x="90834" y="2276"/>
                  </a:lnTo>
                  <a:lnTo>
                    <a:pt x="98967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54" name="SMARTInkShape-1877"/>
            <p:cNvSpPr/>
            <p:nvPr/>
          </p:nvSpPr>
          <p:spPr>
            <a:xfrm>
              <a:off x="6759416" y="5097780"/>
              <a:ext cx="98490" cy="126008"/>
            </a:xfrm>
            <a:custGeom>
              <a:avLst/>
              <a:gdLst/>
              <a:ahLst/>
              <a:cxnLst/>
              <a:rect l="0" t="0" r="0" b="0"/>
              <a:pathLst>
                <a:path w="98490" h="126008">
                  <a:moveTo>
                    <a:pt x="75723" y="0"/>
                  </a:moveTo>
                  <a:lnTo>
                    <a:pt x="64373" y="0"/>
                  </a:lnTo>
                  <a:lnTo>
                    <a:pt x="59955" y="2258"/>
                  </a:lnTo>
                  <a:lnTo>
                    <a:pt x="23723" y="36790"/>
                  </a:lnTo>
                  <a:lnTo>
                    <a:pt x="4945" y="66148"/>
                  </a:lnTo>
                  <a:lnTo>
                    <a:pt x="1130" y="77267"/>
                  </a:lnTo>
                  <a:lnTo>
                    <a:pt x="0" y="89969"/>
                  </a:lnTo>
                  <a:lnTo>
                    <a:pt x="1993" y="97277"/>
                  </a:lnTo>
                  <a:lnTo>
                    <a:pt x="10172" y="108868"/>
                  </a:lnTo>
                  <a:lnTo>
                    <a:pt x="17448" y="116735"/>
                  </a:lnTo>
                  <a:lnTo>
                    <a:pt x="22448" y="119615"/>
                  </a:lnTo>
                  <a:lnTo>
                    <a:pt x="41176" y="126007"/>
                  </a:lnTo>
                  <a:lnTo>
                    <a:pt x="65496" y="121543"/>
                  </a:lnTo>
                  <a:lnTo>
                    <a:pt x="78150" y="115975"/>
                  </a:lnTo>
                  <a:lnTo>
                    <a:pt x="93155" y="104027"/>
                  </a:lnTo>
                  <a:lnTo>
                    <a:pt x="96171" y="96753"/>
                  </a:lnTo>
                  <a:lnTo>
                    <a:pt x="98489" y="59177"/>
                  </a:lnTo>
                  <a:lnTo>
                    <a:pt x="97710" y="48390"/>
                  </a:lnTo>
                  <a:lnTo>
                    <a:pt x="92493" y="35693"/>
                  </a:lnTo>
                  <a:lnTo>
                    <a:pt x="85402" y="23388"/>
                  </a:lnTo>
                  <a:lnTo>
                    <a:pt x="83412" y="18015"/>
                  </a:lnTo>
                  <a:lnTo>
                    <a:pt x="79705" y="12804"/>
                  </a:lnTo>
                  <a:lnTo>
                    <a:pt x="75235" y="9924"/>
                  </a:lnTo>
                  <a:lnTo>
                    <a:pt x="72858" y="9156"/>
                  </a:lnTo>
                  <a:lnTo>
                    <a:pt x="71273" y="7798"/>
                  </a:lnTo>
                  <a:lnTo>
                    <a:pt x="68521" y="1194"/>
                  </a:lnTo>
                  <a:lnTo>
                    <a:pt x="69229" y="796"/>
                  </a:lnTo>
                  <a:lnTo>
                    <a:pt x="8334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62" name="SMARTInkShape-Group267"/>
          <p:cNvGrpSpPr/>
          <p:nvPr/>
        </p:nvGrpSpPr>
        <p:grpSpPr>
          <a:xfrm>
            <a:off x="7216140" y="5030277"/>
            <a:ext cx="914400" cy="393611"/>
            <a:chOff x="5692140" y="5030276"/>
            <a:chExt cx="914400" cy="393611"/>
          </a:xfrm>
        </p:grpSpPr>
        <p:sp>
          <p:nvSpPr>
            <p:cNvPr id="58056" name="SMARTInkShape-1878"/>
            <p:cNvSpPr/>
            <p:nvPr/>
          </p:nvSpPr>
          <p:spPr>
            <a:xfrm>
              <a:off x="6382205" y="5036848"/>
              <a:ext cx="155757" cy="182502"/>
            </a:xfrm>
            <a:custGeom>
              <a:avLst/>
              <a:gdLst/>
              <a:ahLst/>
              <a:cxnLst/>
              <a:rect l="0" t="0" r="0" b="0"/>
              <a:pathLst>
                <a:path w="155757" h="182502">
                  <a:moveTo>
                    <a:pt x="155756" y="7592"/>
                  </a:moveTo>
                  <a:lnTo>
                    <a:pt x="151709" y="3547"/>
                  </a:lnTo>
                  <a:lnTo>
                    <a:pt x="147466" y="1562"/>
                  </a:lnTo>
                  <a:lnTo>
                    <a:pt x="112118" y="0"/>
                  </a:lnTo>
                  <a:lnTo>
                    <a:pt x="86927" y="824"/>
                  </a:lnTo>
                  <a:lnTo>
                    <a:pt x="49209" y="9380"/>
                  </a:lnTo>
                  <a:lnTo>
                    <a:pt x="36133" y="15742"/>
                  </a:lnTo>
                  <a:lnTo>
                    <a:pt x="21437" y="27135"/>
                  </a:lnTo>
                  <a:lnTo>
                    <a:pt x="16189" y="28978"/>
                  </a:lnTo>
                  <a:lnTo>
                    <a:pt x="14451" y="30316"/>
                  </a:lnTo>
                  <a:lnTo>
                    <a:pt x="12520" y="34060"/>
                  </a:lnTo>
                  <a:lnTo>
                    <a:pt x="11433" y="40929"/>
                  </a:lnTo>
                  <a:lnTo>
                    <a:pt x="13436" y="45832"/>
                  </a:lnTo>
                  <a:lnTo>
                    <a:pt x="21621" y="55880"/>
                  </a:lnTo>
                  <a:lnTo>
                    <a:pt x="28689" y="58687"/>
                  </a:lnTo>
                  <a:lnTo>
                    <a:pt x="65965" y="71406"/>
                  </a:lnTo>
                  <a:lnTo>
                    <a:pt x="99575" y="92920"/>
                  </a:lnTo>
                  <a:lnTo>
                    <a:pt x="134571" y="112518"/>
                  </a:lnTo>
                  <a:lnTo>
                    <a:pt x="152069" y="133881"/>
                  </a:lnTo>
                  <a:lnTo>
                    <a:pt x="154117" y="139356"/>
                  </a:lnTo>
                  <a:lnTo>
                    <a:pt x="155269" y="151243"/>
                  </a:lnTo>
                  <a:lnTo>
                    <a:pt x="154584" y="154160"/>
                  </a:lnTo>
                  <a:lnTo>
                    <a:pt x="153281" y="156104"/>
                  </a:lnTo>
                  <a:lnTo>
                    <a:pt x="133785" y="170371"/>
                  </a:lnTo>
                  <a:lnTo>
                    <a:pt x="99778" y="180184"/>
                  </a:lnTo>
                  <a:lnTo>
                    <a:pt x="74463" y="182501"/>
                  </a:lnTo>
                  <a:lnTo>
                    <a:pt x="37433" y="176261"/>
                  </a:lnTo>
                  <a:lnTo>
                    <a:pt x="28944" y="173431"/>
                  </a:lnTo>
                  <a:lnTo>
                    <a:pt x="22347" y="170198"/>
                  </a:lnTo>
                  <a:lnTo>
                    <a:pt x="13874" y="167531"/>
                  </a:lnTo>
                  <a:lnTo>
                    <a:pt x="6002" y="162603"/>
                  </a:lnTo>
                  <a:lnTo>
                    <a:pt x="0" y="160766"/>
                  </a:lnTo>
                  <a:lnTo>
                    <a:pt x="272" y="160508"/>
                  </a:lnTo>
                  <a:lnTo>
                    <a:pt x="1300" y="160336"/>
                  </a:lnTo>
                  <a:lnTo>
                    <a:pt x="23988" y="145907"/>
                  </a:lnTo>
                  <a:lnTo>
                    <a:pt x="33835" y="1447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57" name="SMARTInkShape-1879"/>
            <p:cNvSpPr/>
            <p:nvPr/>
          </p:nvSpPr>
          <p:spPr>
            <a:xfrm>
              <a:off x="6187593" y="5052060"/>
              <a:ext cx="121311" cy="189785"/>
            </a:xfrm>
            <a:custGeom>
              <a:avLst/>
              <a:gdLst/>
              <a:ahLst/>
              <a:cxnLst/>
              <a:rect l="0" t="0" r="0" b="0"/>
              <a:pathLst>
                <a:path w="121311" h="189785">
                  <a:moveTo>
                    <a:pt x="15087" y="38100"/>
                  </a:moveTo>
                  <a:lnTo>
                    <a:pt x="22705" y="38100"/>
                  </a:lnTo>
                  <a:lnTo>
                    <a:pt x="18662" y="42145"/>
                  </a:lnTo>
                  <a:lnTo>
                    <a:pt x="16676" y="48646"/>
                  </a:lnTo>
                  <a:lnTo>
                    <a:pt x="14946" y="56334"/>
                  </a:lnTo>
                  <a:lnTo>
                    <a:pt x="10060" y="66268"/>
                  </a:lnTo>
                  <a:lnTo>
                    <a:pt x="1587" y="101480"/>
                  </a:lnTo>
                  <a:lnTo>
                    <a:pt x="0" y="136704"/>
                  </a:lnTo>
                  <a:lnTo>
                    <a:pt x="762" y="146270"/>
                  </a:lnTo>
                  <a:lnTo>
                    <a:pt x="10462" y="166132"/>
                  </a:lnTo>
                  <a:lnTo>
                    <a:pt x="17547" y="173461"/>
                  </a:lnTo>
                  <a:lnTo>
                    <a:pt x="35574" y="186877"/>
                  </a:lnTo>
                  <a:lnTo>
                    <a:pt x="53722" y="189784"/>
                  </a:lnTo>
                  <a:lnTo>
                    <a:pt x="63585" y="189335"/>
                  </a:lnTo>
                  <a:lnTo>
                    <a:pt x="88779" y="179852"/>
                  </a:lnTo>
                  <a:lnTo>
                    <a:pt x="99951" y="172576"/>
                  </a:lnTo>
                  <a:lnTo>
                    <a:pt x="111312" y="156448"/>
                  </a:lnTo>
                  <a:lnTo>
                    <a:pt x="118293" y="141087"/>
                  </a:lnTo>
                  <a:lnTo>
                    <a:pt x="121310" y="110239"/>
                  </a:lnTo>
                  <a:lnTo>
                    <a:pt x="111121" y="74784"/>
                  </a:lnTo>
                  <a:lnTo>
                    <a:pt x="103843" y="56965"/>
                  </a:lnTo>
                  <a:lnTo>
                    <a:pt x="96585" y="48460"/>
                  </a:lnTo>
                  <a:lnTo>
                    <a:pt x="88562" y="41011"/>
                  </a:lnTo>
                  <a:lnTo>
                    <a:pt x="78438" y="28144"/>
                  </a:lnTo>
                  <a:lnTo>
                    <a:pt x="46944" y="5187"/>
                  </a:lnTo>
                  <a:lnTo>
                    <a:pt x="36567" y="1537"/>
                  </a:lnTo>
                  <a:lnTo>
                    <a:pt x="227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58" name="SMARTInkShape-1880"/>
            <p:cNvSpPr/>
            <p:nvPr/>
          </p:nvSpPr>
          <p:spPr>
            <a:xfrm>
              <a:off x="5928360" y="5030276"/>
              <a:ext cx="220492" cy="188355"/>
            </a:xfrm>
            <a:custGeom>
              <a:avLst/>
              <a:gdLst/>
              <a:ahLst/>
              <a:cxnLst/>
              <a:rect l="0" t="0" r="0" b="0"/>
              <a:pathLst>
                <a:path w="220492" h="188355">
                  <a:moveTo>
                    <a:pt x="0" y="29404"/>
                  </a:moveTo>
                  <a:lnTo>
                    <a:pt x="0" y="22843"/>
                  </a:lnTo>
                  <a:lnTo>
                    <a:pt x="4045" y="18052"/>
                  </a:lnTo>
                  <a:lnTo>
                    <a:pt x="8288" y="15892"/>
                  </a:lnTo>
                  <a:lnTo>
                    <a:pt x="10606" y="15316"/>
                  </a:lnTo>
                  <a:lnTo>
                    <a:pt x="22919" y="8285"/>
                  </a:lnTo>
                  <a:lnTo>
                    <a:pt x="55295" y="85"/>
                  </a:lnTo>
                  <a:lnTo>
                    <a:pt x="78969" y="0"/>
                  </a:lnTo>
                  <a:lnTo>
                    <a:pt x="114665" y="9560"/>
                  </a:lnTo>
                  <a:lnTo>
                    <a:pt x="152448" y="24105"/>
                  </a:lnTo>
                  <a:lnTo>
                    <a:pt x="184423" y="47490"/>
                  </a:lnTo>
                  <a:lnTo>
                    <a:pt x="203285" y="67565"/>
                  </a:lnTo>
                  <a:lnTo>
                    <a:pt x="215415" y="87836"/>
                  </a:lnTo>
                  <a:lnTo>
                    <a:pt x="219881" y="107300"/>
                  </a:lnTo>
                  <a:lnTo>
                    <a:pt x="220491" y="114260"/>
                  </a:lnTo>
                  <a:lnTo>
                    <a:pt x="216790" y="126984"/>
                  </a:lnTo>
                  <a:lnTo>
                    <a:pt x="210331" y="137433"/>
                  </a:lnTo>
                  <a:lnTo>
                    <a:pt x="194479" y="153785"/>
                  </a:lnTo>
                  <a:lnTo>
                    <a:pt x="184931" y="160320"/>
                  </a:lnTo>
                  <a:lnTo>
                    <a:pt x="150851" y="170061"/>
                  </a:lnTo>
                  <a:lnTo>
                    <a:pt x="120768" y="178607"/>
                  </a:lnTo>
                  <a:lnTo>
                    <a:pt x="87606" y="181172"/>
                  </a:lnTo>
                  <a:lnTo>
                    <a:pt x="52835" y="182567"/>
                  </a:lnTo>
                  <a:lnTo>
                    <a:pt x="23264" y="188354"/>
                  </a:lnTo>
                  <a:lnTo>
                    <a:pt x="16548" y="186690"/>
                  </a:lnTo>
                  <a:lnTo>
                    <a:pt x="8144" y="182090"/>
                  </a:lnTo>
                  <a:lnTo>
                    <a:pt x="11820" y="177843"/>
                  </a:lnTo>
                  <a:lnTo>
                    <a:pt x="48616" y="161146"/>
                  </a:lnTo>
                  <a:lnTo>
                    <a:pt x="68580" y="151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59" name="SMARTInkShape-1881"/>
            <p:cNvSpPr/>
            <p:nvPr/>
          </p:nvSpPr>
          <p:spPr>
            <a:xfrm>
              <a:off x="5943600" y="5082540"/>
              <a:ext cx="22861" cy="341347"/>
            </a:xfrm>
            <a:custGeom>
              <a:avLst/>
              <a:gdLst/>
              <a:ahLst/>
              <a:cxnLst/>
              <a:rect l="0" t="0" r="0" b="0"/>
              <a:pathLst>
                <a:path w="22861" h="341347">
                  <a:moveTo>
                    <a:pt x="22860" y="0"/>
                  </a:moveTo>
                  <a:lnTo>
                    <a:pt x="22860" y="4045"/>
                  </a:lnTo>
                  <a:lnTo>
                    <a:pt x="20602" y="8290"/>
                  </a:lnTo>
                  <a:lnTo>
                    <a:pt x="18814" y="10606"/>
                  </a:lnTo>
                  <a:lnTo>
                    <a:pt x="16828" y="17696"/>
                  </a:lnTo>
                  <a:lnTo>
                    <a:pt x="13756" y="41810"/>
                  </a:lnTo>
                  <a:lnTo>
                    <a:pt x="3219" y="67055"/>
                  </a:lnTo>
                  <a:lnTo>
                    <a:pt x="424" y="99863"/>
                  </a:lnTo>
                  <a:lnTo>
                    <a:pt x="56" y="137266"/>
                  </a:lnTo>
                  <a:lnTo>
                    <a:pt x="8" y="175273"/>
                  </a:lnTo>
                  <a:lnTo>
                    <a:pt x="1" y="213362"/>
                  </a:lnTo>
                  <a:lnTo>
                    <a:pt x="0" y="251460"/>
                  </a:lnTo>
                  <a:lnTo>
                    <a:pt x="0" y="283529"/>
                  </a:lnTo>
                  <a:lnTo>
                    <a:pt x="0" y="320722"/>
                  </a:lnTo>
                  <a:lnTo>
                    <a:pt x="0" y="341346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60" name="SMARTInkShape-1882"/>
            <p:cNvSpPr/>
            <p:nvPr/>
          </p:nvSpPr>
          <p:spPr>
            <a:xfrm>
              <a:off x="5692140" y="5219700"/>
              <a:ext cx="22861" cy="7621"/>
            </a:xfrm>
            <a:custGeom>
              <a:avLst/>
              <a:gdLst/>
              <a:ahLst/>
              <a:cxnLst/>
              <a:rect l="0" t="0" r="0" b="0"/>
              <a:pathLst>
                <a:path w="22861" h="7621">
                  <a:moveTo>
                    <a:pt x="0" y="0"/>
                  </a:moveTo>
                  <a:lnTo>
                    <a:pt x="0" y="7593"/>
                  </a:lnTo>
                  <a:lnTo>
                    <a:pt x="2286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61" name="SMARTInkShape-1883"/>
            <p:cNvSpPr/>
            <p:nvPr/>
          </p:nvSpPr>
          <p:spPr>
            <a:xfrm>
              <a:off x="6602150" y="5234940"/>
              <a:ext cx="4390" cy="1"/>
            </a:xfrm>
            <a:custGeom>
              <a:avLst/>
              <a:gdLst/>
              <a:ahLst/>
              <a:cxnLst/>
              <a:rect l="0" t="0" r="0" b="0"/>
              <a:pathLst>
                <a:path w="4390" h="1">
                  <a:moveTo>
                    <a:pt x="438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94" name="SMARTInkShape-Group268"/>
          <p:cNvGrpSpPr/>
          <p:nvPr/>
        </p:nvGrpSpPr>
        <p:grpSpPr>
          <a:xfrm>
            <a:off x="2080407" y="4907386"/>
            <a:ext cx="5036674" cy="333981"/>
            <a:chOff x="556407" y="4907385"/>
            <a:chExt cx="5036674" cy="333981"/>
          </a:xfrm>
        </p:grpSpPr>
        <p:sp>
          <p:nvSpPr>
            <p:cNvPr id="58063" name="SMARTInkShape-1884"/>
            <p:cNvSpPr/>
            <p:nvPr/>
          </p:nvSpPr>
          <p:spPr>
            <a:xfrm>
              <a:off x="5242661" y="5067300"/>
              <a:ext cx="159920" cy="22861"/>
            </a:xfrm>
            <a:custGeom>
              <a:avLst/>
              <a:gdLst/>
              <a:ahLst/>
              <a:cxnLst/>
              <a:rect l="0" t="0" r="0" b="0"/>
              <a:pathLst>
                <a:path w="159920" h="22861">
                  <a:moveTo>
                    <a:pt x="15139" y="22860"/>
                  </a:moveTo>
                  <a:lnTo>
                    <a:pt x="0" y="22860"/>
                  </a:lnTo>
                  <a:lnTo>
                    <a:pt x="3974" y="22860"/>
                  </a:lnTo>
                  <a:lnTo>
                    <a:pt x="28916" y="15946"/>
                  </a:lnTo>
                  <a:lnTo>
                    <a:pt x="61670" y="15333"/>
                  </a:lnTo>
                  <a:lnTo>
                    <a:pt x="96808" y="9221"/>
                  </a:lnTo>
                  <a:lnTo>
                    <a:pt x="129313" y="6984"/>
                  </a:lnTo>
                  <a:lnTo>
                    <a:pt x="1599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64" name="SMARTInkShape-1885"/>
            <p:cNvSpPr/>
            <p:nvPr/>
          </p:nvSpPr>
          <p:spPr>
            <a:xfrm>
              <a:off x="5038117" y="5090474"/>
              <a:ext cx="181584" cy="135644"/>
            </a:xfrm>
            <a:custGeom>
              <a:avLst/>
              <a:gdLst/>
              <a:ahLst/>
              <a:cxnLst/>
              <a:rect l="0" t="0" r="0" b="0"/>
              <a:pathLst>
                <a:path w="181584" h="135644">
                  <a:moveTo>
                    <a:pt x="128243" y="7306"/>
                  </a:moveTo>
                  <a:lnTo>
                    <a:pt x="121682" y="7306"/>
                  </a:lnTo>
                  <a:lnTo>
                    <a:pt x="114749" y="2069"/>
                  </a:lnTo>
                  <a:lnTo>
                    <a:pt x="107688" y="392"/>
                  </a:lnTo>
                  <a:lnTo>
                    <a:pt x="102738" y="0"/>
                  </a:lnTo>
                  <a:lnTo>
                    <a:pt x="97716" y="2083"/>
                  </a:lnTo>
                  <a:lnTo>
                    <a:pt x="64444" y="20946"/>
                  </a:lnTo>
                  <a:lnTo>
                    <a:pt x="35083" y="48251"/>
                  </a:lnTo>
                  <a:lnTo>
                    <a:pt x="12388" y="78453"/>
                  </a:lnTo>
                  <a:lnTo>
                    <a:pt x="0" y="115021"/>
                  </a:lnTo>
                  <a:lnTo>
                    <a:pt x="414" y="118063"/>
                  </a:lnTo>
                  <a:lnTo>
                    <a:pt x="5377" y="127589"/>
                  </a:lnTo>
                  <a:lnTo>
                    <a:pt x="17457" y="134139"/>
                  </a:lnTo>
                  <a:lnTo>
                    <a:pt x="23407" y="135643"/>
                  </a:lnTo>
                  <a:lnTo>
                    <a:pt x="26179" y="135197"/>
                  </a:lnTo>
                  <a:lnTo>
                    <a:pt x="55574" y="122485"/>
                  </a:lnTo>
                  <a:lnTo>
                    <a:pt x="69270" y="110201"/>
                  </a:lnTo>
                  <a:lnTo>
                    <a:pt x="89962" y="75813"/>
                  </a:lnTo>
                  <a:lnTo>
                    <a:pt x="105367" y="43142"/>
                  </a:lnTo>
                  <a:lnTo>
                    <a:pt x="112998" y="26391"/>
                  </a:lnTo>
                  <a:lnTo>
                    <a:pt x="117234" y="19175"/>
                  </a:lnTo>
                  <a:lnTo>
                    <a:pt x="120177" y="9036"/>
                  </a:lnTo>
                  <a:lnTo>
                    <a:pt x="121172" y="8460"/>
                  </a:lnTo>
                  <a:lnTo>
                    <a:pt x="128148" y="7319"/>
                  </a:lnTo>
                  <a:lnTo>
                    <a:pt x="127394" y="41209"/>
                  </a:lnTo>
                  <a:lnTo>
                    <a:pt x="123852" y="54981"/>
                  </a:lnTo>
                  <a:lnTo>
                    <a:pt x="128096" y="93035"/>
                  </a:lnTo>
                  <a:lnTo>
                    <a:pt x="129046" y="103733"/>
                  </a:lnTo>
                  <a:lnTo>
                    <a:pt x="134315" y="116404"/>
                  </a:lnTo>
                  <a:lnTo>
                    <a:pt x="142108" y="127370"/>
                  </a:lnTo>
                  <a:lnTo>
                    <a:pt x="151165" y="132721"/>
                  </a:lnTo>
                  <a:lnTo>
                    <a:pt x="154532" y="133250"/>
                  </a:lnTo>
                  <a:lnTo>
                    <a:pt x="157622" y="132755"/>
                  </a:lnTo>
                  <a:lnTo>
                    <a:pt x="163314" y="129948"/>
                  </a:lnTo>
                  <a:lnTo>
                    <a:pt x="181583" y="113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65" name="SMARTInkShape-1886"/>
            <p:cNvSpPr/>
            <p:nvPr/>
          </p:nvSpPr>
          <p:spPr>
            <a:xfrm>
              <a:off x="4804171" y="5006454"/>
              <a:ext cx="179310" cy="213247"/>
            </a:xfrm>
            <a:custGeom>
              <a:avLst/>
              <a:gdLst/>
              <a:ahLst/>
              <a:cxnLst/>
              <a:rect l="0" t="0" r="0" b="0"/>
              <a:pathLst>
                <a:path w="179310" h="213247">
                  <a:moveTo>
                    <a:pt x="133589" y="98946"/>
                  </a:moveTo>
                  <a:lnTo>
                    <a:pt x="100386" y="99792"/>
                  </a:lnTo>
                  <a:lnTo>
                    <a:pt x="67195" y="116858"/>
                  </a:lnTo>
                  <a:lnTo>
                    <a:pt x="32993" y="138538"/>
                  </a:lnTo>
                  <a:lnTo>
                    <a:pt x="23122" y="146458"/>
                  </a:lnTo>
                  <a:lnTo>
                    <a:pt x="9886" y="165340"/>
                  </a:lnTo>
                  <a:lnTo>
                    <a:pt x="516" y="188937"/>
                  </a:lnTo>
                  <a:lnTo>
                    <a:pt x="0" y="192806"/>
                  </a:lnTo>
                  <a:lnTo>
                    <a:pt x="1685" y="199364"/>
                  </a:lnTo>
                  <a:lnTo>
                    <a:pt x="3320" y="201451"/>
                  </a:lnTo>
                  <a:lnTo>
                    <a:pt x="14447" y="209121"/>
                  </a:lnTo>
                  <a:lnTo>
                    <a:pt x="21653" y="211413"/>
                  </a:lnTo>
                  <a:lnTo>
                    <a:pt x="36030" y="212884"/>
                  </a:lnTo>
                  <a:lnTo>
                    <a:pt x="67785" y="204617"/>
                  </a:lnTo>
                  <a:lnTo>
                    <a:pt x="77814" y="197840"/>
                  </a:lnTo>
                  <a:lnTo>
                    <a:pt x="88935" y="184504"/>
                  </a:lnTo>
                  <a:lnTo>
                    <a:pt x="108102" y="148851"/>
                  </a:lnTo>
                  <a:lnTo>
                    <a:pt x="123420" y="111502"/>
                  </a:lnTo>
                  <a:lnTo>
                    <a:pt x="131329" y="83176"/>
                  </a:lnTo>
                  <a:lnTo>
                    <a:pt x="133390" y="46228"/>
                  </a:lnTo>
                  <a:lnTo>
                    <a:pt x="134347" y="36569"/>
                  </a:lnTo>
                  <a:lnTo>
                    <a:pt x="139603" y="21212"/>
                  </a:lnTo>
                  <a:lnTo>
                    <a:pt x="140892" y="10213"/>
                  </a:lnTo>
                  <a:lnTo>
                    <a:pt x="148734" y="0"/>
                  </a:lnTo>
                  <a:lnTo>
                    <a:pt x="148827" y="32463"/>
                  </a:lnTo>
                  <a:lnTo>
                    <a:pt x="147982" y="53001"/>
                  </a:lnTo>
                  <a:lnTo>
                    <a:pt x="142268" y="84847"/>
                  </a:lnTo>
                  <a:lnTo>
                    <a:pt x="141348" y="119697"/>
                  </a:lnTo>
                  <a:lnTo>
                    <a:pt x="141217" y="157242"/>
                  </a:lnTo>
                  <a:lnTo>
                    <a:pt x="148123" y="192072"/>
                  </a:lnTo>
                  <a:lnTo>
                    <a:pt x="148516" y="199038"/>
                  </a:lnTo>
                  <a:lnTo>
                    <a:pt x="150947" y="204955"/>
                  </a:lnTo>
                  <a:lnTo>
                    <a:pt x="152781" y="207719"/>
                  </a:lnTo>
                  <a:lnTo>
                    <a:pt x="157077" y="210790"/>
                  </a:lnTo>
                  <a:lnTo>
                    <a:pt x="164255" y="212518"/>
                  </a:lnTo>
                  <a:lnTo>
                    <a:pt x="179309" y="2132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66" name="SMARTInkShape-1887"/>
            <p:cNvSpPr/>
            <p:nvPr/>
          </p:nvSpPr>
          <p:spPr>
            <a:xfrm>
              <a:off x="4439161" y="5036926"/>
              <a:ext cx="323340" cy="204440"/>
            </a:xfrm>
            <a:custGeom>
              <a:avLst/>
              <a:gdLst/>
              <a:ahLst/>
              <a:cxnLst/>
              <a:rect l="0" t="0" r="0" b="0"/>
              <a:pathLst>
                <a:path w="323340" h="204440">
                  <a:moveTo>
                    <a:pt x="125219" y="98954"/>
                  </a:moveTo>
                  <a:lnTo>
                    <a:pt x="136857" y="98954"/>
                  </a:lnTo>
                  <a:lnTo>
                    <a:pt x="138057" y="98107"/>
                  </a:lnTo>
                  <a:lnTo>
                    <a:pt x="138858" y="96696"/>
                  </a:lnTo>
                  <a:lnTo>
                    <a:pt x="139391" y="94909"/>
                  </a:lnTo>
                  <a:lnTo>
                    <a:pt x="138901" y="93717"/>
                  </a:lnTo>
                  <a:lnTo>
                    <a:pt x="137727" y="92923"/>
                  </a:lnTo>
                  <a:lnTo>
                    <a:pt x="136098" y="92393"/>
                  </a:lnTo>
                  <a:lnTo>
                    <a:pt x="135011" y="91194"/>
                  </a:lnTo>
                  <a:lnTo>
                    <a:pt x="131010" y="83184"/>
                  </a:lnTo>
                  <a:lnTo>
                    <a:pt x="129080" y="80821"/>
                  </a:lnTo>
                  <a:lnTo>
                    <a:pt x="124677" y="78195"/>
                  </a:lnTo>
                  <a:lnTo>
                    <a:pt x="115180" y="76717"/>
                  </a:lnTo>
                  <a:lnTo>
                    <a:pt x="100846" y="76217"/>
                  </a:lnTo>
                  <a:lnTo>
                    <a:pt x="78965" y="84399"/>
                  </a:lnTo>
                  <a:lnTo>
                    <a:pt x="48972" y="101272"/>
                  </a:lnTo>
                  <a:lnTo>
                    <a:pt x="24460" y="124659"/>
                  </a:lnTo>
                  <a:lnTo>
                    <a:pt x="3497" y="159932"/>
                  </a:lnTo>
                  <a:lnTo>
                    <a:pt x="891" y="165006"/>
                  </a:lnTo>
                  <a:lnTo>
                    <a:pt x="0" y="169235"/>
                  </a:lnTo>
                  <a:lnTo>
                    <a:pt x="253" y="172901"/>
                  </a:lnTo>
                  <a:lnTo>
                    <a:pt x="2697" y="184868"/>
                  </a:lnTo>
                  <a:lnTo>
                    <a:pt x="4591" y="187557"/>
                  </a:lnTo>
                  <a:lnTo>
                    <a:pt x="11211" y="192802"/>
                  </a:lnTo>
                  <a:lnTo>
                    <a:pt x="37191" y="202946"/>
                  </a:lnTo>
                  <a:lnTo>
                    <a:pt x="46867" y="204439"/>
                  </a:lnTo>
                  <a:lnTo>
                    <a:pt x="61834" y="201235"/>
                  </a:lnTo>
                  <a:lnTo>
                    <a:pt x="92956" y="182702"/>
                  </a:lnTo>
                  <a:lnTo>
                    <a:pt x="96091" y="180187"/>
                  </a:lnTo>
                  <a:lnTo>
                    <a:pt x="112415" y="147823"/>
                  </a:lnTo>
                  <a:lnTo>
                    <a:pt x="116063" y="132155"/>
                  </a:lnTo>
                  <a:lnTo>
                    <a:pt x="117464" y="94949"/>
                  </a:lnTo>
                  <a:lnTo>
                    <a:pt x="124148" y="56927"/>
                  </a:lnTo>
                  <a:lnTo>
                    <a:pt x="125191" y="21435"/>
                  </a:lnTo>
                  <a:lnTo>
                    <a:pt x="127464" y="15676"/>
                  </a:lnTo>
                  <a:lnTo>
                    <a:pt x="131777" y="9126"/>
                  </a:lnTo>
                  <a:lnTo>
                    <a:pt x="132831" y="0"/>
                  </a:lnTo>
                  <a:lnTo>
                    <a:pt x="131992" y="25048"/>
                  </a:lnTo>
                  <a:lnTo>
                    <a:pt x="126808" y="39701"/>
                  </a:lnTo>
                  <a:lnTo>
                    <a:pt x="125358" y="74655"/>
                  </a:lnTo>
                  <a:lnTo>
                    <a:pt x="126127" y="85614"/>
                  </a:lnTo>
                  <a:lnTo>
                    <a:pt x="132985" y="121915"/>
                  </a:lnTo>
                  <a:lnTo>
                    <a:pt x="138715" y="138024"/>
                  </a:lnTo>
                  <a:lnTo>
                    <a:pt x="154076" y="162250"/>
                  </a:lnTo>
                  <a:lnTo>
                    <a:pt x="184833" y="185207"/>
                  </a:lnTo>
                  <a:lnTo>
                    <a:pt x="195188" y="188857"/>
                  </a:lnTo>
                  <a:lnTo>
                    <a:pt x="225730" y="190354"/>
                  </a:lnTo>
                  <a:lnTo>
                    <a:pt x="231415" y="188119"/>
                  </a:lnTo>
                  <a:lnTo>
                    <a:pt x="241963" y="179785"/>
                  </a:lnTo>
                  <a:lnTo>
                    <a:pt x="257290" y="154349"/>
                  </a:lnTo>
                  <a:lnTo>
                    <a:pt x="268211" y="116433"/>
                  </a:lnTo>
                  <a:lnTo>
                    <a:pt x="269999" y="83747"/>
                  </a:lnTo>
                  <a:lnTo>
                    <a:pt x="269999" y="87769"/>
                  </a:lnTo>
                  <a:lnTo>
                    <a:pt x="267741" y="92007"/>
                  </a:lnTo>
                  <a:lnTo>
                    <a:pt x="265954" y="94323"/>
                  </a:lnTo>
                  <a:lnTo>
                    <a:pt x="263967" y="101412"/>
                  </a:lnTo>
                  <a:lnTo>
                    <a:pt x="263438" y="105673"/>
                  </a:lnTo>
                  <a:lnTo>
                    <a:pt x="265107" y="112664"/>
                  </a:lnTo>
                  <a:lnTo>
                    <a:pt x="267825" y="119441"/>
                  </a:lnTo>
                  <a:lnTo>
                    <a:pt x="272129" y="150195"/>
                  </a:lnTo>
                  <a:lnTo>
                    <a:pt x="291391" y="180919"/>
                  </a:lnTo>
                  <a:lnTo>
                    <a:pt x="303889" y="187645"/>
                  </a:lnTo>
                  <a:lnTo>
                    <a:pt x="309897" y="189172"/>
                  </a:lnTo>
                  <a:lnTo>
                    <a:pt x="312684" y="188733"/>
                  </a:lnTo>
                  <a:lnTo>
                    <a:pt x="321769" y="183726"/>
                  </a:lnTo>
                  <a:lnTo>
                    <a:pt x="322641" y="180938"/>
                  </a:lnTo>
                  <a:lnTo>
                    <a:pt x="323339" y="175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67" name="SMARTInkShape-1888"/>
            <p:cNvSpPr/>
            <p:nvPr/>
          </p:nvSpPr>
          <p:spPr>
            <a:xfrm>
              <a:off x="1905447" y="5014002"/>
              <a:ext cx="113854" cy="133572"/>
            </a:xfrm>
            <a:custGeom>
              <a:avLst/>
              <a:gdLst/>
              <a:ahLst/>
              <a:cxnLst/>
              <a:rect l="0" t="0" r="0" b="0"/>
              <a:pathLst>
                <a:path w="113854" h="133572">
                  <a:moveTo>
                    <a:pt x="7173" y="76158"/>
                  </a:moveTo>
                  <a:lnTo>
                    <a:pt x="11218" y="76158"/>
                  </a:lnTo>
                  <a:lnTo>
                    <a:pt x="15462" y="73900"/>
                  </a:lnTo>
                  <a:lnTo>
                    <a:pt x="20170" y="70921"/>
                  </a:lnTo>
                  <a:lnTo>
                    <a:pt x="27581" y="68398"/>
                  </a:lnTo>
                  <a:lnTo>
                    <a:pt x="47978" y="54756"/>
                  </a:lnTo>
                  <a:lnTo>
                    <a:pt x="70580" y="24157"/>
                  </a:lnTo>
                  <a:lnTo>
                    <a:pt x="74220" y="13807"/>
                  </a:lnTo>
                  <a:lnTo>
                    <a:pt x="73885" y="10884"/>
                  </a:lnTo>
                  <a:lnTo>
                    <a:pt x="69058" y="1565"/>
                  </a:lnTo>
                  <a:lnTo>
                    <a:pt x="66286" y="672"/>
                  </a:lnTo>
                  <a:lnTo>
                    <a:pt x="46200" y="0"/>
                  </a:lnTo>
                  <a:lnTo>
                    <a:pt x="39194" y="2234"/>
                  </a:lnTo>
                  <a:lnTo>
                    <a:pt x="27797" y="10567"/>
                  </a:lnTo>
                  <a:lnTo>
                    <a:pt x="4641" y="44341"/>
                  </a:lnTo>
                  <a:lnTo>
                    <a:pt x="1061" y="58734"/>
                  </a:lnTo>
                  <a:lnTo>
                    <a:pt x="0" y="69678"/>
                  </a:lnTo>
                  <a:lnTo>
                    <a:pt x="6153" y="92756"/>
                  </a:lnTo>
                  <a:lnTo>
                    <a:pt x="14961" y="105253"/>
                  </a:lnTo>
                  <a:lnTo>
                    <a:pt x="38926" y="124074"/>
                  </a:lnTo>
                  <a:lnTo>
                    <a:pt x="46968" y="127087"/>
                  </a:lnTo>
                  <a:lnTo>
                    <a:pt x="70049" y="133571"/>
                  </a:lnTo>
                  <a:lnTo>
                    <a:pt x="85497" y="130201"/>
                  </a:lnTo>
                  <a:lnTo>
                    <a:pt x="90808" y="127553"/>
                  </a:lnTo>
                  <a:lnTo>
                    <a:pt x="95991" y="122707"/>
                  </a:lnTo>
                  <a:lnTo>
                    <a:pt x="113853" y="99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68" name="SMARTInkShape-1889"/>
            <p:cNvSpPr/>
            <p:nvPr/>
          </p:nvSpPr>
          <p:spPr>
            <a:xfrm>
              <a:off x="1752600" y="5014386"/>
              <a:ext cx="99061" cy="136735"/>
            </a:xfrm>
            <a:custGeom>
              <a:avLst/>
              <a:gdLst/>
              <a:ahLst/>
              <a:cxnLst/>
              <a:rect l="0" t="0" r="0" b="0"/>
              <a:pathLst>
                <a:path w="99061" h="136735">
                  <a:moveTo>
                    <a:pt x="0" y="83394"/>
                  </a:moveTo>
                  <a:lnTo>
                    <a:pt x="4045" y="83394"/>
                  </a:lnTo>
                  <a:lnTo>
                    <a:pt x="8289" y="81136"/>
                  </a:lnTo>
                  <a:lnTo>
                    <a:pt x="10606" y="79349"/>
                  </a:lnTo>
                  <a:lnTo>
                    <a:pt x="17696" y="77363"/>
                  </a:lnTo>
                  <a:lnTo>
                    <a:pt x="25645" y="75634"/>
                  </a:lnTo>
                  <a:lnTo>
                    <a:pt x="62044" y="55384"/>
                  </a:lnTo>
                  <a:lnTo>
                    <a:pt x="78931" y="35131"/>
                  </a:lnTo>
                  <a:lnTo>
                    <a:pt x="81647" y="27795"/>
                  </a:lnTo>
                  <a:lnTo>
                    <a:pt x="83693" y="11529"/>
                  </a:lnTo>
                  <a:lnTo>
                    <a:pt x="81506" y="6863"/>
                  </a:lnTo>
                  <a:lnTo>
                    <a:pt x="79737" y="4432"/>
                  </a:lnTo>
                  <a:lnTo>
                    <a:pt x="75514" y="1733"/>
                  </a:lnTo>
                  <a:lnTo>
                    <a:pt x="66119" y="214"/>
                  </a:lnTo>
                  <a:lnTo>
                    <a:pt x="61859" y="0"/>
                  </a:lnTo>
                  <a:lnTo>
                    <a:pt x="54869" y="2021"/>
                  </a:lnTo>
                  <a:lnTo>
                    <a:pt x="21406" y="25016"/>
                  </a:lnTo>
                  <a:lnTo>
                    <a:pt x="13022" y="36651"/>
                  </a:lnTo>
                  <a:lnTo>
                    <a:pt x="2699" y="63869"/>
                  </a:lnTo>
                  <a:lnTo>
                    <a:pt x="1200" y="73587"/>
                  </a:lnTo>
                  <a:lnTo>
                    <a:pt x="2791" y="81294"/>
                  </a:lnTo>
                  <a:lnTo>
                    <a:pt x="17943" y="107612"/>
                  </a:lnTo>
                  <a:lnTo>
                    <a:pt x="51995" y="131623"/>
                  </a:lnTo>
                  <a:lnTo>
                    <a:pt x="62349" y="135219"/>
                  </a:lnTo>
                  <a:lnTo>
                    <a:pt x="99060" y="136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69" name="SMARTInkShape-1890"/>
            <p:cNvSpPr/>
            <p:nvPr/>
          </p:nvSpPr>
          <p:spPr>
            <a:xfrm>
              <a:off x="2057400" y="4960721"/>
              <a:ext cx="38101" cy="190044"/>
            </a:xfrm>
            <a:custGeom>
              <a:avLst/>
              <a:gdLst/>
              <a:ahLst/>
              <a:cxnLst/>
              <a:rect l="0" t="0" r="0" b="0"/>
              <a:pathLst>
                <a:path w="38101" h="190044">
                  <a:moveTo>
                    <a:pt x="0" y="15139"/>
                  </a:moveTo>
                  <a:lnTo>
                    <a:pt x="0" y="11094"/>
                  </a:lnTo>
                  <a:lnTo>
                    <a:pt x="847" y="9902"/>
                  </a:lnTo>
                  <a:lnTo>
                    <a:pt x="2258" y="9107"/>
                  </a:lnTo>
                  <a:lnTo>
                    <a:pt x="4045" y="8578"/>
                  </a:lnTo>
                  <a:lnTo>
                    <a:pt x="5237" y="7379"/>
                  </a:lnTo>
                  <a:lnTo>
                    <a:pt x="7527" y="241"/>
                  </a:lnTo>
                  <a:lnTo>
                    <a:pt x="11637" y="0"/>
                  </a:lnTo>
                  <a:lnTo>
                    <a:pt x="12838" y="813"/>
                  </a:lnTo>
                  <a:lnTo>
                    <a:pt x="13639" y="2202"/>
                  </a:lnTo>
                  <a:lnTo>
                    <a:pt x="14173" y="3974"/>
                  </a:lnTo>
                  <a:lnTo>
                    <a:pt x="15375" y="5156"/>
                  </a:lnTo>
                  <a:lnTo>
                    <a:pt x="18969" y="6469"/>
                  </a:lnTo>
                  <a:lnTo>
                    <a:pt x="20266" y="8512"/>
                  </a:lnTo>
                  <a:lnTo>
                    <a:pt x="22519" y="24593"/>
                  </a:lnTo>
                  <a:lnTo>
                    <a:pt x="22847" y="61029"/>
                  </a:lnTo>
                  <a:lnTo>
                    <a:pt x="22012" y="86281"/>
                  </a:lnTo>
                  <a:lnTo>
                    <a:pt x="15946" y="116741"/>
                  </a:lnTo>
                  <a:lnTo>
                    <a:pt x="15281" y="152299"/>
                  </a:lnTo>
                  <a:lnTo>
                    <a:pt x="15248" y="168574"/>
                  </a:lnTo>
                  <a:lnTo>
                    <a:pt x="17501" y="174490"/>
                  </a:lnTo>
                  <a:lnTo>
                    <a:pt x="21801" y="181142"/>
                  </a:lnTo>
                  <a:lnTo>
                    <a:pt x="22546" y="186338"/>
                  </a:lnTo>
                  <a:lnTo>
                    <a:pt x="23498" y="187692"/>
                  </a:lnTo>
                  <a:lnTo>
                    <a:pt x="24978" y="188594"/>
                  </a:lnTo>
                  <a:lnTo>
                    <a:pt x="29393" y="190043"/>
                  </a:lnTo>
                  <a:lnTo>
                    <a:pt x="38100" y="1827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70" name="SMARTInkShape-1891"/>
            <p:cNvSpPr/>
            <p:nvPr/>
          </p:nvSpPr>
          <p:spPr>
            <a:xfrm>
              <a:off x="2164080" y="4991205"/>
              <a:ext cx="91441" cy="174805"/>
            </a:xfrm>
            <a:custGeom>
              <a:avLst/>
              <a:gdLst/>
              <a:ahLst/>
              <a:cxnLst/>
              <a:rect l="0" t="0" r="0" b="0"/>
              <a:pathLst>
                <a:path w="91441" h="174805">
                  <a:moveTo>
                    <a:pt x="91440" y="37995"/>
                  </a:moveTo>
                  <a:lnTo>
                    <a:pt x="91440" y="27389"/>
                  </a:lnTo>
                  <a:lnTo>
                    <a:pt x="89182" y="22557"/>
                  </a:lnTo>
                  <a:lnTo>
                    <a:pt x="80834" y="12556"/>
                  </a:lnTo>
                  <a:lnTo>
                    <a:pt x="73744" y="9756"/>
                  </a:lnTo>
                  <a:lnTo>
                    <a:pt x="65795" y="7664"/>
                  </a:lnTo>
                  <a:lnTo>
                    <a:pt x="53794" y="1680"/>
                  </a:lnTo>
                  <a:lnTo>
                    <a:pt x="31541" y="0"/>
                  </a:lnTo>
                  <a:lnTo>
                    <a:pt x="28648" y="810"/>
                  </a:lnTo>
                  <a:lnTo>
                    <a:pt x="26718" y="2200"/>
                  </a:lnTo>
                  <a:lnTo>
                    <a:pt x="25432" y="3971"/>
                  </a:lnTo>
                  <a:lnTo>
                    <a:pt x="23728" y="5152"/>
                  </a:lnTo>
                  <a:lnTo>
                    <a:pt x="19577" y="6465"/>
                  </a:lnTo>
                  <a:lnTo>
                    <a:pt x="18131" y="7661"/>
                  </a:lnTo>
                  <a:lnTo>
                    <a:pt x="16525" y="11249"/>
                  </a:lnTo>
                  <a:lnTo>
                    <a:pt x="15353" y="25400"/>
                  </a:lnTo>
                  <a:lnTo>
                    <a:pt x="17548" y="30422"/>
                  </a:lnTo>
                  <a:lnTo>
                    <a:pt x="47986" y="67127"/>
                  </a:lnTo>
                  <a:lnTo>
                    <a:pt x="72938" y="101565"/>
                  </a:lnTo>
                  <a:lnTo>
                    <a:pt x="81420" y="119571"/>
                  </a:lnTo>
                  <a:lnTo>
                    <a:pt x="83680" y="143509"/>
                  </a:lnTo>
                  <a:lnTo>
                    <a:pt x="82880" y="146438"/>
                  </a:lnTo>
                  <a:lnTo>
                    <a:pt x="81500" y="148390"/>
                  </a:lnTo>
                  <a:lnTo>
                    <a:pt x="58173" y="164293"/>
                  </a:lnTo>
                  <a:lnTo>
                    <a:pt x="48939" y="167421"/>
                  </a:lnTo>
                  <a:lnTo>
                    <a:pt x="39994" y="172488"/>
                  </a:lnTo>
                  <a:lnTo>
                    <a:pt x="21406" y="174804"/>
                  </a:lnTo>
                  <a:lnTo>
                    <a:pt x="15722" y="172741"/>
                  </a:lnTo>
                  <a:lnTo>
                    <a:pt x="5175" y="164518"/>
                  </a:lnTo>
                  <a:lnTo>
                    <a:pt x="2300" y="159703"/>
                  </a:lnTo>
                  <a:lnTo>
                    <a:pt x="0" y="1522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71" name="SMARTInkShape-1892"/>
            <p:cNvSpPr/>
            <p:nvPr/>
          </p:nvSpPr>
          <p:spPr>
            <a:xfrm>
              <a:off x="2613660" y="4998720"/>
              <a:ext cx="171670" cy="182695"/>
            </a:xfrm>
            <a:custGeom>
              <a:avLst/>
              <a:gdLst/>
              <a:ahLst/>
              <a:cxnLst/>
              <a:rect l="0" t="0" r="0" b="0"/>
              <a:pathLst>
                <a:path w="171670" h="182695">
                  <a:moveTo>
                    <a:pt x="0" y="0"/>
                  </a:moveTo>
                  <a:lnTo>
                    <a:pt x="4045" y="4045"/>
                  </a:lnTo>
                  <a:lnTo>
                    <a:pt x="6031" y="8289"/>
                  </a:lnTo>
                  <a:lnTo>
                    <a:pt x="9836" y="45936"/>
                  </a:lnTo>
                  <a:lnTo>
                    <a:pt x="13639" y="61023"/>
                  </a:lnTo>
                  <a:lnTo>
                    <a:pt x="15099" y="97477"/>
                  </a:lnTo>
                  <a:lnTo>
                    <a:pt x="14331" y="108516"/>
                  </a:lnTo>
                  <a:lnTo>
                    <a:pt x="7932" y="145788"/>
                  </a:lnTo>
                  <a:lnTo>
                    <a:pt x="7712" y="154486"/>
                  </a:lnTo>
                  <a:lnTo>
                    <a:pt x="5403" y="159818"/>
                  </a:lnTo>
                  <a:lnTo>
                    <a:pt x="2402" y="165010"/>
                  </a:lnTo>
                  <a:lnTo>
                    <a:pt x="28" y="175127"/>
                  </a:lnTo>
                  <a:lnTo>
                    <a:pt x="6563" y="168688"/>
                  </a:lnTo>
                  <a:lnTo>
                    <a:pt x="8258" y="156527"/>
                  </a:lnTo>
                  <a:lnTo>
                    <a:pt x="28023" y="119124"/>
                  </a:lnTo>
                  <a:lnTo>
                    <a:pt x="36431" y="104911"/>
                  </a:lnTo>
                  <a:lnTo>
                    <a:pt x="63187" y="81409"/>
                  </a:lnTo>
                  <a:lnTo>
                    <a:pt x="70699" y="78515"/>
                  </a:lnTo>
                  <a:lnTo>
                    <a:pt x="78835" y="76383"/>
                  </a:lnTo>
                  <a:lnTo>
                    <a:pt x="85273" y="72612"/>
                  </a:lnTo>
                  <a:lnTo>
                    <a:pt x="89022" y="72115"/>
                  </a:lnTo>
                  <a:lnTo>
                    <a:pt x="111837" y="76576"/>
                  </a:lnTo>
                  <a:lnTo>
                    <a:pt x="130919" y="82699"/>
                  </a:lnTo>
                  <a:lnTo>
                    <a:pt x="136644" y="87837"/>
                  </a:lnTo>
                  <a:lnTo>
                    <a:pt x="142857" y="94919"/>
                  </a:lnTo>
                  <a:lnTo>
                    <a:pt x="155029" y="104512"/>
                  </a:lnTo>
                  <a:lnTo>
                    <a:pt x="163527" y="116856"/>
                  </a:lnTo>
                  <a:lnTo>
                    <a:pt x="171144" y="135793"/>
                  </a:lnTo>
                  <a:lnTo>
                    <a:pt x="171669" y="139635"/>
                  </a:lnTo>
                  <a:lnTo>
                    <a:pt x="169995" y="146162"/>
                  </a:lnTo>
                  <a:lnTo>
                    <a:pt x="162022" y="157251"/>
                  </a:lnTo>
                  <a:lnTo>
                    <a:pt x="157241" y="162459"/>
                  </a:lnTo>
                  <a:lnTo>
                    <a:pt x="152294" y="165337"/>
                  </a:lnTo>
                  <a:lnTo>
                    <a:pt x="119078" y="179700"/>
                  </a:lnTo>
                  <a:lnTo>
                    <a:pt x="83802" y="182694"/>
                  </a:lnTo>
                  <a:lnTo>
                    <a:pt x="73652" y="181951"/>
                  </a:lnTo>
                  <a:lnTo>
                    <a:pt x="49263" y="175112"/>
                  </a:lnTo>
                  <a:lnTo>
                    <a:pt x="38298" y="169367"/>
                  </a:lnTo>
                  <a:lnTo>
                    <a:pt x="35692" y="168791"/>
                  </a:lnTo>
                  <a:lnTo>
                    <a:pt x="34801" y="167561"/>
                  </a:lnTo>
                  <a:lnTo>
                    <a:pt x="35054" y="165894"/>
                  </a:lnTo>
                  <a:lnTo>
                    <a:pt x="3810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72" name="SMARTInkShape-1893"/>
            <p:cNvSpPr/>
            <p:nvPr/>
          </p:nvSpPr>
          <p:spPr>
            <a:xfrm>
              <a:off x="2967428" y="5074920"/>
              <a:ext cx="125006" cy="137054"/>
            </a:xfrm>
            <a:custGeom>
              <a:avLst/>
              <a:gdLst/>
              <a:ahLst/>
              <a:cxnLst/>
              <a:rect l="0" t="0" r="0" b="0"/>
              <a:pathLst>
                <a:path w="125006" h="137054">
                  <a:moveTo>
                    <a:pt x="11992" y="45720"/>
                  </a:moveTo>
                  <a:lnTo>
                    <a:pt x="5431" y="52281"/>
                  </a:lnTo>
                  <a:lnTo>
                    <a:pt x="3587" y="73189"/>
                  </a:lnTo>
                  <a:lnTo>
                    <a:pt x="354" y="78531"/>
                  </a:lnTo>
                  <a:lnTo>
                    <a:pt x="0" y="81987"/>
                  </a:lnTo>
                  <a:lnTo>
                    <a:pt x="6300" y="108459"/>
                  </a:lnTo>
                  <a:lnTo>
                    <a:pt x="12563" y="120190"/>
                  </a:lnTo>
                  <a:lnTo>
                    <a:pt x="18220" y="127693"/>
                  </a:lnTo>
                  <a:lnTo>
                    <a:pt x="27290" y="133038"/>
                  </a:lnTo>
                  <a:lnTo>
                    <a:pt x="44678" y="136346"/>
                  </a:lnTo>
                  <a:lnTo>
                    <a:pt x="63919" y="137053"/>
                  </a:lnTo>
                  <a:lnTo>
                    <a:pt x="78366" y="133083"/>
                  </a:lnTo>
                  <a:lnTo>
                    <a:pt x="92334" y="124156"/>
                  </a:lnTo>
                  <a:lnTo>
                    <a:pt x="109894" y="107675"/>
                  </a:lnTo>
                  <a:lnTo>
                    <a:pt x="114770" y="98374"/>
                  </a:lnTo>
                  <a:lnTo>
                    <a:pt x="117785" y="89442"/>
                  </a:lnTo>
                  <a:lnTo>
                    <a:pt x="123395" y="78806"/>
                  </a:lnTo>
                  <a:lnTo>
                    <a:pt x="125005" y="70021"/>
                  </a:lnTo>
                  <a:lnTo>
                    <a:pt x="123462" y="60471"/>
                  </a:lnTo>
                  <a:lnTo>
                    <a:pt x="119618" y="44588"/>
                  </a:lnTo>
                  <a:lnTo>
                    <a:pt x="118012" y="28062"/>
                  </a:lnTo>
                  <a:lnTo>
                    <a:pt x="114710" y="21503"/>
                  </a:lnTo>
                  <a:lnTo>
                    <a:pt x="112644" y="19416"/>
                  </a:lnTo>
                  <a:lnTo>
                    <a:pt x="106538" y="15631"/>
                  </a:lnTo>
                  <a:lnTo>
                    <a:pt x="103841" y="8843"/>
                  </a:lnTo>
                  <a:lnTo>
                    <a:pt x="1034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73" name="SMARTInkShape-1894"/>
            <p:cNvSpPr/>
            <p:nvPr/>
          </p:nvSpPr>
          <p:spPr>
            <a:xfrm>
              <a:off x="3131820" y="5082540"/>
              <a:ext cx="182881" cy="7621"/>
            </a:xfrm>
            <a:custGeom>
              <a:avLst/>
              <a:gdLst/>
              <a:ahLst/>
              <a:cxnLst/>
              <a:rect l="0" t="0" r="0" b="0"/>
              <a:pathLst>
                <a:path w="182881" h="7621">
                  <a:moveTo>
                    <a:pt x="0" y="7620"/>
                  </a:moveTo>
                  <a:lnTo>
                    <a:pt x="36045" y="7620"/>
                  </a:lnTo>
                  <a:lnTo>
                    <a:pt x="69313" y="1588"/>
                  </a:lnTo>
                  <a:lnTo>
                    <a:pt x="99204" y="314"/>
                  </a:lnTo>
                  <a:lnTo>
                    <a:pt x="134805" y="62"/>
                  </a:lnTo>
                  <a:lnTo>
                    <a:pt x="170011" y="4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74" name="SMARTInkShape-1895"/>
            <p:cNvSpPr/>
            <p:nvPr/>
          </p:nvSpPr>
          <p:spPr>
            <a:xfrm>
              <a:off x="3764432" y="5045527"/>
              <a:ext cx="182729" cy="189414"/>
            </a:xfrm>
            <a:custGeom>
              <a:avLst/>
              <a:gdLst/>
              <a:ahLst/>
              <a:cxnLst/>
              <a:rect l="0" t="0" r="0" b="0"/>
              <a:pathLst>
                <a:path w="182729" h="189414">
                  <a:moveTo>
                    <a:pt x="152248" y="14153"/>
                  </a:moveTo>
                  <a:lnTo>
                    <a:pt x="152248" y="7592"/>
                  </a:lnTo>
                  <a:lnTo>
                    <a:pt x="151401" y="7239"/>
                  </a:lnTo>
                  <a:lnTo>
                    <a:pt x="148203" y="6847"/>
                  </a:lnTo>
                  <a:lnTo>
                    <a:pt x="143959" y="4415"/>
                  </a:lnTo>
                  <a:lnTo>
                    <a:pt x="139251" y="1358"/>
                  </a:lnTo>
                  <a:lnTo>
                    <a:pt x="134336" y="0"/>
                  </a:lnTo>
                  <a:lnTo>
                    <a:pt x="122764" y="3280"/>
                  </a:lnTo>
                  <a:lnTo>
                    <a:pt x="88658" y="19340"/>
                  </a:lnTo>
                  <a:lnTo>
                    <a:pt x="68410" y="31672"/>
                  </a:lnTo>
                  <a:lnTo>
                    <a:pt x="35689" y="60073"/>
                  </a:lnTo>
                  <a:lnTo>
                    <a:pt x="18934" y="75172"/>
                  </a:lnTo>
                  <a:lnTo>
                    <a:pt x="5687" y="95444"/>
                  </a:lnTo>
                  <a:lnTo>
                    <a:pt x="1578" y="110676"/>
                  </a:lnTo>
                  <a:lnTo>
                    <a:pt x="0" y="141153"/>
                  </a:lnTo>
                  <a:lnTo>
                    <a:pt x="1642" y="145386"/>
                  </a:lnTo>
                  <a:lnTo>
                    <a:pt x="7983" y="152348"/>
                  </a:lnTo>
                  <a:lnTo>
                    <a:pt x="26698" y="163715"/>
                  </a:lnTo>
                  <a:lnTo>
                    <a:pt x="51718" y="176372"/>
                  </a:lnTo>
                  <a:lnTo>
                    <a:pt x="57288" y="180719"/>
                  </a:lnTo>
                  <a:lnTo>
                    <a:pt x="72508" y="185549"/>
                  </a:lnTo>
                  <a:lnTo>
                    <a:pt x="105829" y="188650"/>
                  </a:lnTo>
                  <a:lnTo>
                    <a:pt x="136870" y="189262"/>
                  </a:lnTo>
                  <a:lnTo>
                    <a:pt x="174235" y="189407"/>
                  </a:lnTo>
                  <a:lnTo>
                    <a:pt x="182728" y="1894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75" name="SMARTInkShape-1896"/>
            <p:cNvSpPr/>
            <p:nvPr/>
          </p:nvSpPr>
          <p:spPr>
            <a:xfrm>
              <a:off x="4251960" y="5090211"/>
              <a:ext cx="152401" cy="121766"/>
            </a:xfrm>
            <a:custGeom>
              <a:avLst/>
              <a:gdLst/>
              <a:ahLst/>
              <a:cxnLst/>
              <a:rect l="0" t="0" r="0" b="0"/>
              <a:pathLst>
                <a:path w="152401" h="121766">
                  <a:moveTo>
                    <a:pt x="7620" y="7569"/>
                  </a:moveTo>
                  <a:lnTo>
                    <a:pt x="3575" y="11614"/>
                  </a:lnTo>
                  <a:lnTo>
                    <a:pt x="1589" y="15858"/>
                  </a:lnTo>
                  <a:lnTo>
                    <a:pt x="12" y="51705"/>
                  </a:lnTo>
                  <a:lnTo>
                    <a:pt x="1" y="89288"/>
                  </a:lnTo>
                  <a:lnTo>
                    <a:pt x="0" y="121765"/>
                  </a:lnTo>
                  <a:lnTo>
                    <a:pt x="847" y="87819"/>
                  </a:lnTo>
                  <a:lnTo>
                    <a:pt x="15438" y="53229"/>
                  </a:lnTo>
                  <a:lnTo>
                    <a:pt x="33032" y="17725"/>
                  </a:lnTo>
                  <a:lnTo>
                    <a:pt x="40643" y="6533"/>
                  </a:lnTo>
                  <a:lnTo>
                    <a:pt x="47979" y="2875"/>
                  </a:lnTo>
                  <a:lnTo>
                    <a:pt x="78647" y="0"/>
                  </a:lnTo>
                  <a:lnTo>
                    <a:pt x="83778" y="2229"/>
                  </a:lnTo>
                  <a:lnTo>
                    <a:pt x="93972" y="10560"/>
                  </a:lnTo>
                  <a:lnTo>
                    <a:pt x="96799" y="17647"/>
                  </a:lnTo>
                  <a:lnTo>
                    <a:pt x="98902" y="25595"/>
                  </a:lnTo>
                  <a:lnTo>
                    <a:pt x="103999" y="35676"/>
                  </a:lnTo>
                  <a:lnTo>
                    <a:pt x="107457" y="70999"/>
                  </a:lnTo>
                  <a:lnTo>
                    <a:pt x="113232" y="85965"/>
                  </a:lnTo>
                  <a:lnTo>
                    <a:pt x="114272" y="116467"/>
                  </a:lnTo>
                  <a:lnTo>
                    <a:pt x="115128" y="118267"/>
                  </a:lnTo>
                  <a:lnTo>
                    <a:pt x="116545" y="119468"/>
                  </a:lnTo>
                  <a:lnTo>
                    <a:pt x="120378" y="120802"/>
                  </a:lnTo>
                  <a:lnTo>
                    <a:pt x="132211" y="121728"/>
                  </a:lnTo>
                  <a:lnTo>
                    <a:pt x="133861" y="120928"/>
                  </a:lnTo>
                  <a:lnTo>
                    <a:pt x="134961" y="119549"/>
                  </a:lnTo>
                  <a:lnTo>
                    <a:pt x="136726" y="115296"/>
                  </a:lnTo>
                  <a:lnTo>
                    <a:pt x="152400" y="1066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76" name="SMARTInkShape-1897"/>
            <p:cNvSpPr/>
            <p:nvPr/>
          </p:nvSpPr>
          <p:spPr>
            <a:xfrm>
              <a:off x="5417820" y="5053251"/>
              <a:ext cx="175261" cy="166450"/>
            </a:xfrm>
            <a:custGeom>
              <a:avLst/>
              <a:gdLst/>
              <a:ahLst/>
              <a:cxnLst/>
              <a:rect l="0" t="0" r="0" b="0"/>
              <a:pathLst>
                <a:path w="175261" h="166450">
                  <a:moveTo>
                    <a:pt x="0" y="67389"/>
                  </a:moveTo>
                  <a:lnTo>
                    <a:pt x="0" y="71434"/>
                  </a:lnTo>
                  <a:lnTo>
                    <a:pt x="847" y="72626"/>
                  </a:lnTo>
                  <a:lnTo>
                    <a:pt x="2258" y="73421"/>
                  </a:lnTo>
                  <a:lnTo>
                    <a:pt x="12997" y="75646"/>
                  </a:lnTo>
                  <a:lnTo>
                    <a:pt x="17912" y="78961"/>
                  </a:lnTo>
                  <a:lnTo>
                    <a:pt x="20408" y="79337"/>
                  </a:lnTo>
                  <a:lnTo>
                    <a:pt x="22919" y="78742"/>
                  </a:lnTo>
                  <a:lnTo>
                    <a:pt x="27965" y="76668"/>
                  </a:lnTo>
                  <a:lnTo>
                    <a:pt x="62749" y="72780"/>
                  </a:lnTo>
                  <a:lnTo>
                    <a:pt x="81633" y="64409"/>
                  </a:lnTo>
                  <a:lnTo>
                    <a:pt x="89338" y="57315"/>
                  </a:lnTo>
                  <a:lnTo>
                    <a:pt x="121903" y="21708"/>
                  </a:lnTo>
                  <a:lnTo>
                    <a:pt x="126145" y="16606"/>
                  </a:lnTo>
                  <a:lnTo>
                    <a:pt x="129093" y="7937"/>
                  </a:lnTo>
                  <a:lnTo>
                    <a:pt x="127083" y="4841"/>
                  </a:lnTo>
                  <a:lnTo>
                    <a:pt x="125363" y="2830"/>
                  </a:lnTo>
                  <a:lnTo>
                    <a:pt x="121192" y="596"/>
                  </a:lnTo>
                  <a:lnTo>
                    <a:pt x="118895" y="0"/>
                  </a:lnTo>
                  <a:lnTo>
                    <a:pt x="116517" y="450"/>
                  </a:lnTo>
                  <a:lnTo>
                    <a:pt x="108278" y="4281"/>
                  </a:lnTo>
                  <a:lnTo>
                    <a:pt x="85901" y="10191"/>
                  </a:lnTo>
                  <a:lnTo>
                    <a:pt x="51620" y="34581"/>
                  </a:lnTo>
                  <a:lnTo>
                    <a:pt x="28072" y="66016"/>
                  </a:lnTo>
                  <a:lnTo>
                    <a:pt x="27181" y="70707"/>
                  </a:lnTo>
                  <a:lnTo>
                    <a:pt x="28449" y="80434"/>
                  </a:lnTo>
                  <a:lnTo>
                    <a:pt x="40908" y="104038"/>
                  </a:lnTo>
                  <a:lnTo>
                    <a:pt x="48097" y="111335"/>
                  </a:lnTo>
                  <a:lnTo>
                    <a:pt x="81420" y="134831"/>
                  </a:lnTo>
                  <a:lnTo>
                    <a:pt x="116848" y="156074"/>
                  </a:lnTo>
                  <a:lnTo>
                    <a:pt x="132082" y="162999"/>
                  </a:lnTo>
                  <a:lnTo>
                    <a:pt x="170047" y="166409"/>
                  </a:lnTo>
                  <a:lnTo>
                    <a:pt x="175260" y="1664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77" name="SMARTInkShape-1898"/>
            <p:cNvSpPr/>
            <p:nvPr/>
          </p:nvSpPr>
          <p:spPr>
            <a:xfrm>
              <a:off x="4026917" y="5090188"/>
              <a:ext cx="202184" cy="136683"/>
            </a:xfrm>
            <a:custGeom>
              <a:avLst/>
              <a:gdLst/>
              <a:ahLst/>
              <a:cxnLst/>
              <a:rect l="0" t="0" r="0" b="0"/>
              <a:pathLst>
                <a:path w="202184" h="136683">
                  <a:moveTo>
                    <a:pt x="125983" y="7592"/>
                  </a:moveTo>
                  <a:lnTo>
                    <a:pt x="121938" y="3547"/>
                  </a:lnTo>
                  <a:lnTo>
                    <a:pt x="117694" y="1561"/>
                  </a:lnTo>
                  <a:lnTo>
                    <a:pt x="88906" y="0"/>
                  </a:lnTo>
                  <a:lnTo>
                    <a:pt x="74733" y="4025"/>
                  </a:lnTo>
                  <a:lnTo>
                    <a:pt x="63855" y="10580"/>
                  </a:lnTo>
                  <a:lnTo>
                    <a:pt x="30197" y="42579"/>
                  </a:lnTo>
                  <a:lnTo>
                    <a:pt x="12449" y="62445"/>
                  </a:lnTo>
                  <a:lnTo>
                    <a:pt x="7790" y="71764"/>
                  </a:lnTo>
                  <a:lnTo>
                    <a:pt x="0" y="100784"/>
                  </a:lnTo>
                  <a:lnTo>
                    <a:pt x="1693" y="107713"/>
                  </a:lnTo>
                  <a:lnTo>
                    <a:pt x="9782" y="121697"/>
                  </a:lnTo>
                  <a:lnTo>
                    <a:pt x="10416" y="124302"/>
                  </a:lnTo>
                  <a:lnTo>
                    <a:pt x="15635" y="129454"/>
                  </a:lnTo>
                  <a:lnTo>
                    <a:pt x="22753" y="133720"/>
                  </a:lnTo>
                  <a:lnTo>
                    <a:pt x="32367" y="136121"/>
                  </a:lnTo>
                  <a:lnTo>
                    <a:pt x="40913" y="136682"/>
                  </a:lnTo>
                  <a:lnTo>
                    <a:pt x="48099" y="134674"/>
                  </a:lnTo>
                  <a:lnTo>
                    <a:pt x="59610" y="126487"/>
                  </a:lnTo>
                  <a:lnTo>
                    <a:pt x="86840" y="100054"/>
                  </a:lnTo>
                  <a:lnTo>
                    <a:pt x="91653" y="88480"/>
                  </a:lnTo>
                  <a:lnTo>
                    <a:pt x="101079" y="59009"/>
                  </a:lnTo>
                  <a:lnTo>
                    <a:pt x="116877" y="28382"/>
                  </a:lnTo>
                  <a:lnTo>
                    <a:pt x="118233" y="16758"/>
                  </a:lnTo>
                  <a:lnTo>
                    <a:pt x="119123" y="16243"/>
                  </a:lnTo>
                  <a:lnTo>
                    <a:pt x="124912" y="15348"/>
                  </a:lnTo>
                  <a:lnTo>
                    <a:pt x="125269" y="16149"/>
                  </a:lnTo>
                  <a:lnTo>
                    <a:pt x="126767" y="28217"/>
                  </a:lnTo>
                  <a:lnTo>
                    <a:pt x="131201" y="36469"/>
                  </a:lnTo>
                  <a:lnTo>
                    <a:pt x="134239" y="57694"/>
                  </a:lnTo>
                  <a:lnTo>
                    <a:pt x="138777" y="66652"/>
                  </a:lnTo>
                  <a:lnTo>
                    <a:pt x="141345" y="78807"/>
                  </a:lnTo>
                  <a:lnTo>
                    <a:pt x="146245" y="88994"/>
                  </a:lnTo>
                  <a:lnTo>
                    <a:pt x="148920" y="101514"/>
                  </a:lnTo>
                  <a:lnTo>
                    <a:pt x="154698" y="110963"/>
                  </a:lnTo>
                  <a:lnTo>
                    <a:pt x="159348" y="116470"/>
                  </a:lnTo>
                  <a:lnTo>
                    <a:pt x="164236" y="119482"/>
                  </a:lnTo>
                  <a:lnTo>
                    <a:pt x="169231" y="121668"/>
                  </a:lnTo>
                  <a:lnTo>
                    <a:pt x="176803" y="126811"/>
                  </a:lnTo>
                  <a:lnTo>
                    <a:pt x="181872" y="128311"/>
                  </a:lnTo>
                  <a:lnTo>
                    <a:pt x="184409" y="127865"/>
                  </a:lnTo>
                  <a:lnTo>
                    <a:pt x="193059" y="122846"/>
                  </a:lnTo>
                  <a:lnTo>
                    <a:pt x="202183" y="1142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78" name="SMARTInkShape-1899"/>
            <p:cNvSpPr/>
            <p:nvPr/>
          </p:nvSpPr>
          <p:spPr>
            <a:xfrm>
              <a:off x="3414653" y="5075024"/>
              <a:ext cx="204848" cy="137057"/>
            </a:xfrm>
            <a:custGeom>
              <a:avLst/>
              <a:gdLst/>
              <a:ahLst/>
              <a:cxnLst/>
              <a:rect l="0" t="0" r="0" b="0"/>
              <a:pathLst>
                <a:path w="204848" h="137057">
                  <a:moveTo>
                    <a:pt x="159127" y="37996"/>
                  </a:moveTo>
                  <a:lnTo>
                    <a:pt x="159127" y="26645"/>
                  </a:lnTo>
                  <a:lnTo>
                    <a:pt x="156869" y="22226"/>
                  </a:lnTo>
                  <a:lnTo>
                    <a:pt x="153890" y="17441"/>
                  </a:lnTo>
                  <a:lnTo>
                    <a:pt x="152566" y="12491"/>
                  </a:lnTo>
                  <a:lnTo>
                    <a:pt x="151367" y="10833"/>
                  </a:lnTo>
                  <a:lnTo>
                    <a:pt x="149720" y="9727"/>
                  </a:lnTo>
                  <a:lnTo>
                    <a:pt x="145633" y="7653"/>
                  </a:lnTo>
                  <a:lnTo>
                    <a:pt x="140994" y="3908"/>
                  </a:lnTo>
                  <a:lnTo>
                    <a:pt x="133852" y="1679"/>
                  </a:lnTo>
                  <a:lnTo>
                    <a:pt x="107127" y="0"/>
                  </a:lnTo>
                  <a:lnTo>
                    <a:pt x="76738" y="8199"/>
                  </a:lnTo>
                  <a:lnTo>
                    <a:pt x="39831" y="25336"/>
                  </a:lnTo>
                  <a:lnTo>
                    <a:pt x="9274" y="47100"/>
                  </a:lnTo>
                  <a:lnTo>
                    <a:pt x="5886" y="50839"/>
                  </a:lnTo>
                  <a:lnTo>
                    <a:pt x="2119" y="59508"/>
                  </a:lnTo>
                  <a:lnTo>
                    <a:pt x="0" y="77954"/>
                  </a:lnTo>
                  <a:lnTo>
                    <a:pt x="1761" y="87646"/>
                  </a:lnTo>
                  <a:lnTo>
                    <a:pt x="7514" y="97863"/>
                  </a:lnTo>
                  <a:lnTo>
                    <a:pt x="9791" y="100767"/>
                  </a:lnTo>
                  <a:lnTo>
                    <a:pt x="16838" y="103994"/>
                  </a:lnTo>
                  <a:lnTo>
                    <a:pt x="50053" y="112986"/>
                  </a:lnTo>
                  <a:lnTo>
                    <a:pt x="70256" y="113110"/>
                  </a:lnTo>
                  <a:lnTo>
                    <a:pt x="99863" y="105568"/>
                  </a:lnTo>
                  <a:lnTo>
                    <a:pt x="132933" y="77928"/>
                  </a:lnTo>
                  <a:lnTo>
                    <a:pt x="138454" y="69572"/>
                  </a:lnTo>
                  <a:lnTo>
                    <a:pt x="150307" y="35865"/>
                  </a:lnTo>
                  <a:lnTo>
                    <a:pt x="151476" y="23212"/>
                  </a:lnTo>
                  <a:lnTo>
                    <a:pt x="147452" y="22892"/>
                  </a:lnTo>
                  <a:lnTo>
                    <a:pt x="146264" y="23693"/>
                  </a:lnTo>
                  <a:lnTo>
                    <a:pt x="145472" y="25074"/>
                  </a:lnTo>
                  <a:lnTo>
                    <a:pt x="144200" y="33374"/>
                  </a:lnTo>
                  <a:lnTo>
                    <a:pt x="143891" y="69150"/>
                  </a:lnTo>
                  <a:lnTo>
                    <a:pt x="144735" y="78089"/>
                  </a:lnTo>
                  <a:lnTo>
                    <a:pt x="149919" y="92984"/>
                  </a:lnTo>
                  <a:lnTo>
                    <a:pt x="153294" y="107064"/>
                  </a:lnTo>
                  <a:lnTo>
                    <a:pt x="159656" y="119703"/>
                  </a:lnTo>
                  <a:lnTo>
                    <a:pt x="165289" y="125957"/>
                  </a:lnTo>
                  <a:lnTo>
                    <a:pt x="177134" y="133391"/>
                  </a:lnTo>
                  <a:lnTo>
                    <a:pt x="187797" y="136573"/>
                  </a:lnTo>
                  <a:lnTo>
                    <a:pt x="204847" y="137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79" name="SMARTInkShape-1900"/>
            <p:cNvSpPr/>
            <p:nvPr/>
          </p:nvSpPr>
          <p:spPr>
            <a:xfrm>
              <a:off x="3192873" y="5013960"/>
              <a:ext cx="15148" cy="182881"/>
            </a:xfrm>
            <a:custGeom>
              <a:avLst/>
              <a:gdLst/>
              <a:ahLst/>
              <a:cxnLst/>
              <a:rect l="0" t="0" r="0" b="0"/>
              <a:pathLst>
                <a:path w="15148" h="182881">
                  <a:moveTo>
                    <a:pt x="7527" y="0"/>
                  </a:moveTo>
                  <a:lnTo>
                    <a:pt x="11572" y="0"/>
                  </a:lnTo>
                  <a:lnTo>
                    <a:pt x="12764" y="847"/>
                  </a:lnTo>
                  <a:lnTo>
                    <a:pt x="13558" y="2258"/>
                  </a:lnTo>
                  <a:lnTo>
                    <a:pt x="14833" y="10606"/>
                  </a:lnTo>
                  <a:lnTo>
                    <a:pt x="14091" y="12151"/>
                  </a:lnTo>
                  <a:lnTo>
                    <a:pt x="12750" y="13180"/>
                  </a:lnTo>
                  <a:lnTo>
                    <a:pt x="11009" y="13867"/>
                  </a:lnTo>
                  <a:lnTo>
                    <a:pt x="9848" y="16018"/>
                  </a:lnTo>
                  <a:lnTo>
                    <a:pt x="7731" y="35918"/>
                  </a:lnTo>
                  <a:lnTo>
                    <a:pt x="7535" y="73773"/>
                  </a:lnTo>
                  <a:lnTo>
                    <a:pt x="614" y="109227"/>
                  </a:lnTo>
                  <a:lnTo>
                    <a:pt x="0" y="134621"/>
                  </a:lnTo>
                  <a:lnTo>
                    <a:pt x="2206" y="142523"/>
                  </a:lnTo>
                  <a:lnTo>
                    <a:pt x="5162" y="149703"/>
                  </a:lnTo>
                  <a:lnTo>
                    <a:pt x="7216" y="168990"/>
                  </a:lnTo>
                  <a:lnTo>
                    <a:pt x="8166" y="171079"/>
                  </a:lnTo>
                  <a:lnTo>
                    <a:pt x="9647" y="172473"/>
                  </a:lnTo>
                  <a:lnTo>
                    <a:pt x="14061" y="174709"/>
                  </a:lnTo>
                  <a:lnTo>
                    <a:pt x="14664" y="177273"/>
                  </a:lnTo>
                  <a:lnTo>
                    <a:pt x="15147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80" name="SMARTInkShape-1901"/>
            <p:cNvSpPr/>
            <p:nvPr/>
          </p:nvSpPr>
          <p:spPr>
            <a:xfrm>
              <a:off x="2815287" y="5083734"/>
              <a:ext cx="95072" cy="111667"/>
            </a:xfrm>
            <a:custGeom>
              <a:avLst/>
              <a:gdLst/>
              <a:ahLst/>
              <a:cxnLst/>
              <a:rect l="0" t="0" r="0" b="0"/>
              <a:pathLst>
                <a:path w="95072" h="111667">
                  <a:moveTo>
                    <a:pt x="19353" y="21666"/>
                  </a:moveTo>
                  <a:lnTo>
                    <a:pt x="26965" y="21666"/>
                  </a:lnTo>
                  <a:lnTo>
                    <a:pt x="22925" y="25711"/>
                  </a:lnTo>
                  <a:lnTo>
                    <a:pt x="20941" y="29955"/>
                  </a:lnTo>
                  <a:lnTo>
                    <a:pt x="20412" y="32272"/>
                  </a:lnTo>
                  <a:lnTo>
                    <a:pt x="6214" y="58195"/>
                  </a:lnTo>
                  <a:lnTo>
                    <a:pt x="4200" y="64148"/>
                  </a:lnTo>
                  <a:lnTo>
                    <a:pt x="483" y="69615"/>
                  </a:lnTo>
                  <a:lnTo>
                    <a:pt x="0" y="72259"/>
                  </a:lnTo>
                  <a:lnTo>
                    <a:pt x="524" y="74868"/>
                  </a:lnTo>
                  <a:lnTo>
                    <a:pt x="10464" y="95293"/>
                  </a:lnTo>
                  <a:lnTo>
                    <a:pt x="32834" y="108246"/>
                  </a:lnTo>
                  <a:lnTo>
                    <a:pt x="43479" y="111666"/>
                  </a:lnTo>
                  <a:lnTo>
                    <a:pt x="51525" y="110208"/>
                  </a:lnTo>
                  <a:lnTo>
                    <a:pt x="65574" y="106885"/>
                  </a:lnTo>
                  <a:lnTo>
                    <a:pt x="74609" y="105262"/>
                  </a:lnTo>
                  <a:lnTo>
                    <a:pt x="84455" y="99587"/>
                  </a:lnTo>
                  <a:lnTo>
                    <a:pt x="90056" y="94962"/>
                  </a:lnTo>
                  <a:lnTo>
                    <a:pt x="93110" y="87826"/>
                  </a:lnTo>
                  <a:lnTo>
                    <a:pt x="95071" y="73493"/>
                  </a:lnTo>
                  <a:lnTo>
                    <a:pt x="91365" y="61105"/>
                  </a:lnTo>
                  <a:lnTo>
                    <a:pt x="70110" y="27906"/>
                  </a:lnTo>
                  <a:lnTo>
                    <a:pt x="54909" y="11608"/>
                  </a:lnTo>
                  <a:lnTo>
                    <a:pt x="49832" y="8729"/>
                  </a:lnTo>
                  <a:lnTo>
                    <a:pt x="47292" y="7961"/>
                  </a:lnTo>
                  <a:lnTo>
                    <a:pt x="45599" y="6603"/>
                  </a:lnTo>
                  <a:lnTo>
                    <a:pt x="42370" y="1492"/>
                  </a:lnTo>
                  <a:lnTo>
                    <a:pt x="38614" y="0"/>
                  </a:lnTo>
                  <a:lnTo>
                    <a:pt x="37273" y="449"/>
                  </a:lnTo>
                  <a:lnTo>
                    <a:pt x="36380" y="1594"/>
                  </a:lnTo>
                  <a:lnTo>
                    <a:pt x="34593" y="64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81" name="SMARTInkShape-1902"/>
            <p:cNvSpPr/>
            <p:nvPr/>
          </p:nvSpPr>
          <p:spPr>
            <a:xfrm>
              <a:off x="1326329" y="5013960"/>
              <a:ext cx="144332" cy="129414"/>
            </a:xfrm>
            <a:custGeom>
              <a:avLst/>
              <a:gdLst/>
              <a:ahLst/>
              <a:cxnLst/>
              <a:rect l="0" t="0" r="0" b="0"/>
              <a:pathLst>
                <a:path w="144332" h="129414">
                  <a:moveTo>
                    <a:pt x="90991" y="0"/>
                  </a:moveTo>
                  <a:lnTo>
                    <a:pt x="79419" y="0"/>
                  </a:lnTo>
                  <a:lnTo>
                    <a:pt x="75123" y="2258"/>
                  </a:lnTo>
                  <a:lnTo>
                    <a:pt x="72793" y="4045"/>
                  </a:lnTo>
                  <a:lnTo>
                    <a:pt x="65687" y="6030"/>
                  </a:lnTo>
                  <a:lnTo>
                    <a:pt x="57732" y="7761"/>
                  </a:lnTo>
                  <a:lnTo>
                    <a:pt x="47646" y="14341"/>
                  </a:lnTo>
                  <a:lnTo>
                    <a:pt x="25717" y="35770"/>
                  </a:lnTo>
                  <a:lnTo>
                    <a:pt x="4661" y="73767"/>
                  </a:lnTo>
                  <a:lnTo>
                    <a:pt x="560" y="87918"/>
                  </a:lnTo>
                  <a:lnTo>
                    <a:pt x="0" y="93543"/>
                  </a:lnTo>
                  <a:lnTo>
                    <a:pt x="3729" y="105516"/>
                  </a:lnTo>
                  <a:lnTo>
                    <a:pt x="5723" y="108444"/>
                  </a:lnTo>
                  <a:lnTo>
                    <a:pt x="29039" y="124678"/>
                  </a:lnTo>
                  <a:lnTo>
                    <a:pt x="43190" y="128099"/>
                  </a:lnTo>
                  <a:lnTo>
                    <a:pt x="73251" y="129413"/>
                  </a:lnTo>
                  <a:lnTo>
                    <a:pt x="93539" y="123432"/>
                  </a:lnTo>
                  <a:lnTo>
                    <a:pt x="126834" y="106620"/>
                  </a:lnTo>
                  <a:lnTo>
                    <a:pt x="144331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82" name="SMARTInkShape-1903"/>
            <p:cNvSpPr/>
            <p:nvPr/>
          </p:nvSpPr>
          <p:spPr>
            <a:xfrm>
              <a:off x="1272540" y="4998720"/>
              <a:ext cx="15241" cy="15241"/>
            </a:xfrm>
            <a:custGeom>
              <a:avLst/>
              <a:gdLst/>
              <a:ahLst/>
              <a:cxnLst/>
              <a:rect l="0" t="0" r="0" b="0"/>
              <a:pathLst>
                <a:path w="15241" h="15241">
                  <a:moveTo>
                    <a:pt x="0" y="0"/>
                  </a:moveTo>
                  <a:lnTo>
                    <a:pt x="0" y="6561"/>
                  </a:lnTo>
                  <a:lnTo>
                    <a:pt x="847" y="6914"/>
                  </a:lnTo>
                  <a:lnTo>
                    <a:pt x="6561" y="7527"/>
                  </a:lnTo>
                  <a:lnTo>
                    <a:pt x="1524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83" name="SMARTInkShape-1904"/>
            <p:cNvSpPr/>
            <p:nvPr/>
          </p:nvSpPr>
          <p:spPr>
            <a:xfrm>
              <a:off x="1242060" y="5059680"/>
              <a:ext cx="15241" cy="83821"/>
            </a:xfrm>
            <a:custGeom>
              <a:avLst/>
              <a:gdLst/>
              <a:ahLst/>
              <a:cxnLst/>
              <a:rect l="0" t="0" r="0" b="0"/>
              <a:pathLst>
                <a:path w="15241" h="83821">
                  <a:moveTo>
                    <a:pt x="0" y="0"/>
                  </a:moveTo>
                  <a:lnTo>
                    <a:pt x="0" y="36790"/>
                  </a:lnTo>
                  <a:lnTo>
                    <a:pt x="2258" y="44009"/>
                  </a:lnTo>
                  <a:lnTo>
                    <a:pt x="5237" y="50886"/>
                  </a:lnTo>
                  <a:lnTo>
                    <a:pt x="7527" y="74352"/>
                  </a:lnTo>
                  <a:lnTo>
                    <a:pt x="15240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84" name="SMARTInkShape-1905"/>
            <p:cNvSpPr/>
            <p:nvPr/>
          </p:nvSpPr>
          <p:spPr>
            <a:xfrm>
              <a:off x="2432322" y="5021611"/>
              <a:ext cx="135619" cy="159541"/>
            </a:xfrm>
            <a:custGeom>
              <a:avLst/>
              <a:gdLst/>
              <a:ahLst/>
              <a:cxnLst/>
              <a:rect l="0" t="0" r="0" b="0"/>
              <a:pathLst>
                <a:path w="135619" h="159541">
                  <a:moveTo>
                    <a:pt x="112758" y="30449"/>
                  </a:moveTo>
                  <a:lnTo>
                    <a:pt x="112758" y="18877"/>
                  </a:lnTo>
                  <a:lnTo>
                    <a:pt x="110500" y="14582"/>
                  </a:lnTo>
                  <a:lnTo>
                    <a:pt x="106197" y="8970"/>
                  </a:lnTo>
                  <a:lnTo>
                    <a:pt x="105452" y="3953"/>
                  </a:lnTo>
                  <a:lnTo>
                    <a:pt x="104500" y="2625"/>
                  </a:lnTo>
                  <a:lnTo>
                    <a:pt x="103020" y="1739"/>
                  </a:lnTo>
                  <a:lnTo>
                    <a:pt x="98605" y="319"/>
                  </a:lnTo>
                  <a:lnTo>
                    <a:pt x="80447" y="0"/>
                  </a:lnTo>
                  <a:lnTo>
                    <a:pt x="68283" y="4023"/>
                  </a:lnTo>
                  <a:lnTo>
                    <a:pt x="61100" y="10520"/>
                  </a:lnTo>
                  <a:lnTo>
                    <a:pt x="40856" y="32528"/>
                  </a:lnTo>
                  <a:lnTo>
                    <a:pt x="27013" y="43107"/>
                  </a:lnTo>
                  <a:lnTo>
                    <a:pt x="6263" y="76315"/>
                  </a:lnTo>
                  <a:lnTo>
                    <a:pt x="1927" y="86394"/>
                  </a:lnTo>
                  <a:lnTo>
                    <a:pt x="0" y="96518"/>
                  </a:lnTo>
                  <a:lnTo>
                    <a:pt x="1401" y="104404"/>
                  </a:lnTo>
                  <a:lnTo>
                    <a:pt x="16410" y="130857"/>
                  </a:lnTo>
                  <a:lnTo>
                    <a:pt x="27954" y="139317"/>
                  </a:lnTo>
                  <a:lnTo>
                    <a:pt x="38054" y="143140"/>
                  </a:lnTo>
                  <a:lnTo>
                    <a:pt x="68492" y="144707"/>
                  </a:lnTo>
                  <a:lnTo>
                    <a:pt x="74175" y="142473"/>
                  </a:lnTo>
                  <a:lnTo>
                    <a:pt x="84723" y="134139"/>
                  </a:lnTo>
                  <a:lnTo>
                    <a:pt x="87598" y="127051"/>
                  </a:lnTo>
                  <a:lnTo>
                    <a:pt x="89763" y="93805"/>
                  </a:lnTo>
                  <a:lnTo>
                    <a:pt x="89025" y="73600"/>
                  </a:lnTo>
                  <a:lnTo>
                    <a:pt x="82371" y="39706"/>
                  </a:lnTo>
                  <a:lnTo>
                    <a:pt x="81493" y="39160"/>
                  </a:lnTo>
                  <a:lnTo>
                    <a:pt x="74752" y="38082"/>
                  </a:lnTo>
                  <a:lnTo>
                    <a:pt x="78731" y="42118"/>
                  </a:lnTo>
                  <a:lnTo>
                    <a:pt x="80702" y="46360"/>
                  </a:lnTo>
                  <a:lnTo>
                    <a:pt x="86296" y="82452"/>
                  </a:lnTo>
                  <a:lnTo>
                    <a:pt x="91681" y="104550"/>
                  </a:lnTo>
                  <a:lnTo>
                    <a:pt x="94924" y="111642"/>
                  </a:lnTo>
                  <a:lnTo>
                    <a:pt x="98137" y="133801"/>
                  </a:lnTo>
                  <a:lnTo>
                    <a:pt x="105762" y="144593"/>
                  </a:lnTo>
                  <a:lnTo>
                    <a:pt x="115421" y="154878"/>
                  </a:lnTo>
                  <a:lnTo>
                    <a:pt x="120433" y="157717"/>
                  </a:lnTo>
                  <a:lnTo>
                    <a:pt x="126504" y="159540"/>
                  </a:lnTo>
                  <a:lnTo>
                    <a:pt x="129592" y="157532"/>
                  </a:lnTo>
                  <a:lnTo>
                    <a:pt x="135618" y="1523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85" name="SMARTInkShape-1906"/>
            <p:cNvSpPr/>
            <p:nvPr/>
          </p:nvSpPr>
          <p:spPr>
            <a:xfrm>
              <a:off x="1638308" y="4907385"/>
              <a:ext cx="98712" cy="243736"/>
            </a:xfrm>
            <a:custGeom>
              <a:avLst/>
              <a:gdLst/>
              <a:ahLst/>
              <a:cxnLst/>
              <a:rect l="0" t="0" r="0" b="0"/>
              <a:pathLst>
                <a:path w="98712" h="243736">
                  <a:moveTo>
                    <a:pt x="83812" y="76095"/>
                  </a:moveTo>
                  <a:lnTo>
                    <a:pt x="83812" y="72050"/>
                  </a:lnTo>
                  <a:lnTo>
                    <a:pt x="84659" y="70858"/>
                  </a:lnTo>
                  <a:lnTo>
                    <a:pt x="86070" y="70064"/>
                  </a:lnTo>
                  <a:lnTo>
                    <a:pt x="87857" y="69534"/>
                  </a:lnTo>
                  <a:lnTo>
                    <a:pt x="89049" y="68335"/>
                  </a:lnTo>
                  <a:lnTo>
                    <a:pt x="93219" y="60325"/>
                  </a:lnTo>
                  <a:lnTo>
                    <a:pt x="96460" y="55539"/>
                  </a:lnTo>
                  <a:lnTo>
                    <a:pt x="98284" y="47239"/>
                  </a:lnTo>
                  <a:lnTo>
                    <a:pt x="98711" y="38998"/>
                  </a:lnTo>
                  <a:lnTo>
                    <a:pt x="96642" y="31950"/>
                  </a:lnTo>
                  <a:lnTo>
                    <a:pt x="85858" y="15273"/>
                  </a:lnTo>
                  <a:lnTo>
                    <a:pt x="85176" y="12688"/>
                  </a:lnTo>
                  <a:lnTo>
                    <a:pt x="83875" y="10963"/>
                  </a:lnTo>
                  <a:lnTo>
                    <a:pt x="69281" y="3924"/>
                  </a:lnTo>
                  <a:lnTo>
                    <a:pt x="56514" y="691"/>
                  </a:lnTo>
                  <a:lnTo>
                    <a:pt x="43256" y="0"/>
                  </a:lnTo>
                  <a:lnTo>
                    <a:pt x="38130" y="2200"/>
                  </a:lnTo>
                  <a:lnTo>
                    <a:pt x="33029" y="5152"/>
                  </a:lnTo>
                  <a:lnTo>
                    <a:pt x="27940" y="6465"/>
                  </a:lnTo>
                  <a:lnTo>
                    <a:pt x="22855" y="11564"/>
                  </a:lnTo>
                  <a:lnTo>
                    <a:pt x="18620" y="18628"/>
                  </a:lnTo>
                  <a:lnTo>
                    <a:pt x="13643" y="30062"/>
                  </a:lnTo>
                  <a:lnTo>
                    <a:pt x="11633" y="32706"/>
                  </a:lnTo>
                  <a:lnTo>
                    <a:pt x="9399" y="40160"/>
                  </a:lnTo>
                  <a:lnTo>
                    <a:pt x="7682" y="77873"/>
                  </a:lnTo>
                  <a:lnTo>
                    <a:pt x="7615" y="111972"/>
                  </a:lnTo>
                  <a:lnTo>
                    <a:pt x="6766" y="148080"/>
                  </a:lnTo>
                  <a:lnTo>
                    <a:pt x="698" y="183764"/>
                  </a:lnTo>
                  <a:lnTo>
                    <a:pt x="4" y="220333"/>
                  </a:lnTo>
                  <a:lnTo>
                    <a:pt x="0" y="223054"/>
                  </a:lnTo>
                  <a:lnTo>
                    <a:pt x="2253" y="228335"/>
                  </a:lnTo>
                  <a:lnTo>
                    <a:pt x="5230" y="233504"/>
                  </a:lnTo>
                  <a:lnTo>
                    <a:pt x="7584" y="243602"/>
                  </a:lnTo>
                  <a:lnTo>
                    <a:pt x="15232" y="2437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86" name="SMARTInkShape-1907"/>
            <p:cNvSpPr/>
            <p:nvPr/>
          </p:nvSpPr>
          <p:spPr>
            <a:xfrm>
              <a:off x="1135380" y="4937760"/>
              <a:ext cx="30481" cy="190501"/>
            </a:xfrm>
            <a:custGeom>
              <a:avLst/>
              <a:gdLst/>
              <a:ahLst/>
              <a:cxnLst/>
              <a:rect l="0" t="0" r="0" b="0"/>
              <a:pathLst>
                <a:path w="30481" h="190501">
                  <a:moveTo>
                    <a:pt x="0" y="0"/>
                  </a:moveTo>
                  <a:lnTo>
                    <a:pt x="847" y="26639"/>
                  </a:lnTo>
                  <a:lnTo>
                    <a:pt x="6914" y="55989"/>
                  </a:lnTo>
                  <a:lnTo>
                    <a:pt x="7579" y="91446"/>
                  </a:lnTo>
                  <a:lnTo>
                    <a:pt x="7618" y="127000"/>
                  </a:lnTo>
                  <a:lnTo>
                    <a:pt x="8467" y="158170"/>
                  </a:lnTo>
                  <a:lnTo>
                    <a:pt x="13703" y="175276"/>
                  </a:lnTo>
                  <a:lnTo>
                    <a:pt x="18226" y="183169"/>
                  </a:lnTo>
                  <a:lnTo>
                    <a:pt x="23058" y="187242"/>
                  </a:lnTo>
                  <a:lnTo>
                    <a:pt x="3048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87" name="SMARTInkShape-1908"/>
            <p:cNvSpPr/>
            <p:nvPr/>
          </p:nvSpPr>
          <p:spPr>
            <a:xfrm>
              <a:off x="922020" y="4945380"/>
              <a:ext cx="159564" cy="209340"/>
            </a:xfrm>
            <a:custGeom>
              <a:avLst/>
              <a:gdLst/>
              <a:ahLst/>
              <a:cxnLst/>
              <a:rect l="0" t="0" r="0" b="0"/>
              <a:pathLst>
                <a:path w="159564" h="209340">
                  <a:moveTo>
                    <a:pt x="0" y="0"/>
                  </a:moveTo>
                  <a:lnTo>
                    <a:pt x="0" y="33902"/>
                  </a:lnTo>
                  <a:lnTo>
                    <a:pt x="2258" y="70889"/>
                  </a:lnTo>
                  <a:lnTo>
                    <a:pt x="7149" y="108472"/>
                  </a:lnTo>
                  <a:lnTo>
                    <a:pt x="9738" y="127813"/>
                  </a:lnTo>
                  <a:lnTo>
                    <a:pt x="14153" y="149519"/>
                  </a:lnTo>
                  <a:lnTo>
                    <a:pt x="14179" y="170112"/>
                  </a:lnTo>
                  <a:lnTo>
                    <a:pt x="7756" y="199509"/>
                  </a:lnTo>
                  <a:lnTo>
                    <a:pt x="7628" y="205375"/>
                  </a:lnTo>
                  <a:lnTo>
                    <a:pt x="7621" y="199147"/>
                  </a:lnTo>
                  <a:lnTo>
                    <a:pt x="14181" y="181043"/>
                  </a:lnTo>
                  <a:lnTo>
                    <a:pt x="16025" y="147927"/>
                  </a:lnTo>
                  <a:lnTo>
                    <a:pt x="19258" y="138841"/>
                  </a:lnTo>
                  <a:lnTo>
                    <a:pt x="45307" y="107315"/>
                  </a:lnTo>
                  <a:lnTo>
                    <a:pt x="47985" y="104564"/>
                  </a:lnTo>
                  <a:lnTo>
                    <a:pt x="55475" y="101506"/>
                  </a:lnTo>
                  <a:lnTo>
                    <a:pt x="84980" y="99204"/>
                  </a:lnTo>
                  <a:lnTo>
                    <a:pt x="107167" y="107368"/>
                  </a:lnTo>
                  <a:lnTo>
                    <a:pt x="138223" y="124500"/>
                  </a:lnTo>
                  <a:lnTo>
                    <a:pt x="154810" y="146264"/>
                  </a:lnTo>
                  <a:lnTo>
                    <a:pt x="157705" y="154189"/>
                  </a:lnTo>
                  <a:lnTo>
                    <a:pt x="159563" y="169028"/>
                  </a:lnTo>
                  <a:lnTo>
                    <a:pt x="157559" y="174748"/>
                  </a:lnTo>
                  <a:lnTo>
                    <a:pt x="142096" y="193010"/>
                  </a:lnTo>
                  <a:lnTo>
                    <a:pt x="130532" y="200651"/>
                  </a:lnTo>
                  <a:lnTo>
                    <a:pt x="101464" y="209339"/>
                  </a:lnTo>
                  <a:lnTo>
                    <a:pt x="91380" y="209315"/>
                  </a:lnTo>
                  <a:lnTo>
                    <a:pt x="55876" y="201904"/>
                  </a:lnTo>
                  <a:lnTo>
                    <a:pt x="40051" y="198452"/>
                  </a:lnTo>
                  <a:lnTo>
                    <a:pt x="3048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88" name="SMARTInkShape-1909"/>
            <p:cNvSpPr/>
            <p:nvPr/>
          </p:nvSpPr>
          <p:spPr>
            <a:xfrm>
              <a:off x="1592580" y="5021580"/>
              <a:ext cx="152401" cy="15241"/>
            </a:xfrm>
            <a:custGeom>
              <a:avLst/>
              <a:gdLst/>
              <a:ahLst/>
              <a:cxnLst/>
              <a:rect l="0" t="0" r="0" b="0"/>
              <a:pathLst>
                <a:path w="152401" h="15241">
                  <a:moveTo>
                    <a:pt x="0" y="15240"/>
                  </a:moveTo>
                  <a:lnTo>
                    <a:pt x="10606" y="15240"/>
                  </a:lnTo>
                  <a:lnTo>
                    <a:pt x="48193" y="8091"/>
                  </a:lnTo>
                  <a:lnTo>
                    <a:pt x="84146" y="7682"/>
                  </a:lnTo>
                  <a:lnTo>
                    <a:pt x="112106" y="5374"/>
                  </a:lnTo>
                  <a:lnTo>
                    <a:pt x="129784" y="70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89" name="SMARTInkShape-1910"/>
            <p:cNvSpPr/>
            <p:nvPr/>
          </p:nvSpPr>
          <p:spPr>
            <a:xfrm>
              <a:off x="746760" y="5029200"/>
              <a:ext cx="106254" cy="114160"/>
            </a:xfrm>
            <a:custGeom>
              <a:avLst/>
              <a:gdLst/>
              <a:ahLst/>
              <a:cxnLst/>
              <a:rect l="0" t="0" r="0" b="0"/>
              <a:pathLst>
                <a:path w="106254" h="114160">
                  <a:moveTo>
                    <a:pt x="0" y="22860"/>
                  </a:moveTo>
                  <a:lnTo>
                    <a:pt x="0" y="58971"/>
                  </a:lnTo>
                  <a:lnTo>
                    <a:pt x="0" y="69778"/>
                  </a:lnTo>
                  <a:lnTo>
                    <a:pt x="2258" y="75604"/>
                  </a:lnTo>
                  <a:lnTo>
                    <a:pt x="17912" y="100506"/>
                  </a:lnTo>
                  <a:lnTo>
                    <a:pt x="33529" y="108896"/>
                  </a:lnTo>
                  <a:lnTo>
                    <a:pt x="50242" y="113233"/>
                  </a:lnTo>
                  <a:lnTo>
                    <a:pt x="69876" y="114159"/>
                  </a:lnTo>
                  <a:lnTo>
                    <a:pt x="82417" y="110213"/>
                  </a:lnTo>
                  <a:lnTo>
                    <a:pt x="85424" y="108190"/>
                  </a:lnTo>
                  <a:lnTo>
                    <a:pt x="88767" y="103681"/>
                  </a:lnTo>
                  <a:lnTo>
                    <a:pt x="103434" y="78573"/>
                  </a:lnTo>
                  <a:lnTo>
                    <a:pt x="106253" y="51477"/>
                  </a:lnTo>
                  <a:lnTo>
                    <a:pt x="105749" y="28576"/>
                  </a:lnTo>
                  <a:lnTo>
                    <a:pt x="990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90" name="SMARTInkShape-1911"/>
            <p:cNvSpPr/>
            <p:nvPr/>
          </p:nvSpPr>
          <p:spPr>
            <a:xfrm>
              <a:off x="556407" y="4931363"/>
              <a:ext cx="190098" cy="212105"/>
            </a:xfrm>
            <a:custGeom>
              <a:avLst/>
              <a:gdLst/>
              <a:ahLst/>
              <a:cxnLst/>
              <a:rect l="0" t="0" r="0" b="0"/>
              <a:pathLst>
                <a:path w="190098" h="212105">
                  <a:moveTo>
                    <a:pt x="22713" y="6397"/>
                  </a:moveTo>
                  <a:lnTo>
                    <a:pt x="26758" y="6397"/>
                  </a:lnTo>
                  <a:lnTo>
                    <a:pt x="27950" y="7244"/>
                  </a:lnTo>
                  <a:lnTo>
                    <a:pt x="28744" y="8655"/>
                  </a:lnTo>
                  <a:lnTo>
                    <a:pt x="30019" y="12958"/>
                  </a:lnTo>
                  <a:lnTo>
                    <a:pt x="35508" y="19891"/>
                  </a:lnTo>
                  <a:lnTo>
                    <a:pt x="36866" y="24530"/>
                  </a:lnTo>
                  <a:lnTo>
                    <a:pt x="40168" y="59949"/>
                  </a:lnTo>
                  <a:lnTo>
                    <a:pt x="43972" y="75040"/>
                  </a:lnTo>
                  <a:lnTo>
                    <a:pt x="45432" y="111494"/>
                  </a:lnTo>
                  <a:lnTo>
                    <a:pt x="45565" y="148544"/>
                  </a:lnTo>
                  <a:lnTo>
                    <a:pt x="46418" y="168092"/>
                  </a:lnTo>
                  <a:lnTo>
                    <a:pt x="52134" y="183749"/>
                  </a:lnTo>
                  <a:lnTo>
                    <a:pt x="53192" y="212024"/>
                  </a:lnTo>
                  <a:lnTo>
                    <a:pt x="49148" y="212104"/>
                  </a:lnTo>
                  <a:lnTo>
                    <a:pt x="47956" y="211268"/>
                  </a:lnTo>
                  <a:lnTo>
                    <a:pt x="47162" y="209864"/>
                  </a:lnTo>
                  <a:lnTo>
                    <a:pt x="39040" y="176092"/>
                  </a:lnTo>
                  <a:lnTo>
                    <a:pt x="38048" y="139494"/>
                  </a:lnTo>
                  <a:lnTo>
                    <a:pt x="37966" y="108695"/>
                  </a:lnTo>
                  <a:lnTo>
                    <a:pt x="38801" y="73867"/>
                  </a:lnTo>
                  <a:lnTo>
                    <a:pt x="48559" y="47225"/>
                  </a:lnTo>
                  <a:lnTo>
                    <a:pt x="66766" y="19250"/>
                  </a:lnTo>
                  <a:lnTo>
                    <a:pt x="75030" y="12673"/>
                  </a:lnTo>
                  <a:lnTo>
                    <a:pt x="84347" y="9186"/>
                  </a:lnTo>
                  <a:lnTo>
                    <a:pt x="93286" y="6790"/>
                  </a:lnTo>
                  <a:lnTo>
                    <a:pt x="103925" y="1528"/>
                  </a:lnTo>
                  <a:lnTo>
                    <a:pt x="112712" y="0"/>
                  </a:lnTo>
                  <a:lnTo>
                    <a:pt x="127179" y="3185"/>
                  </a:lnTo>
                  <a:lnTo>
                    <a:pt x="150038" y="14263"/>
                  </a:lnTo>
                  <a:lnTo>
                    <a:pt x="183791" y="39583"/>
                  </a:lnTo>
                  <a:lnTo>
                    <a:pt x="187436" y="45982"/>
                  </a:lnTo>
                  <a:lnTo>
                    <a:pt x="190097" y="68745"/>
                  </a:lnTo>
                  <a:lnTo>
                    <a:pt x="187981" y="74465"/>
                  </a:lnTo>
                  <a:lnTo>
                    <a:pt x="176494" y="92847"/>
                  </a:lnTo>
                  <a:lnTo>
                    <a:pt x="163010" y="102191"/>
                  </a:lnTo>
                  <a:lnTo>
                    <a:pt x="138385" y="110677"/>
                  </a:lnTo>
                  <a:lnTo>
                    <a:pt x="105710" y="117997"/>
                  </a:lnTo>
                  <a:lnTo>
                    <a:pt x="68325" y="120341"/>
                  </a:lnTo>
                  <a:lnTo>
                    <a:pt x="32577" y="120650"/>
                  </a:lnTo>
                  <a:lnTo>
                    <a:pt x="22017" y="119830"/>
                  </a:lnTo>
                  <a:lnTo>
                    <a:pt x="5510" y="114134"/>
                  </a:lnTo>
                  <a:lnTo>
                    <a:pt x="3625" y="112935"/>
                  </a:lnTo>
                  <a:lnTo>
                    <a:pt x="2367" y="111289"/>
                  </a:lnTo>
                  <a:lnTo>
                    <a:pt x="971" y="107202"/>
                  </a:lnTo>
                  <a:lnTo>
                    <a:pt x="0" y="99238"/>
                  </a:lnTo>
                  <a:lnTo>
                    <a:pt x="798" y="98771"/>
                  </a:lnTo>
                  <a:lnTo>
                    <a:pt x="7473" y="97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91" name="SMARTInkShape-1912"/>
            <p:cNvSpPr/>
            <p:nvPr/>
          </p:nvSpPr>
          <p:spPr>
            <a:xfrm>
              <a:off x="4526280" y="5128260"/>
              <a:ext cx="15241" cy="1"/>
            </a:xfrm>
            <a:custGeom>
              <a:avLst/>
              <a:gdLst/>
              <a:ahLst/>
              <a:cxnLst/>
              <a:rect l="0" t="0" r="0" b="0"/>
              <a:pathLst>
                <a:path w="15241" h="1">
                  <a:moveTo>
                    <a:pt x="0" y="0"/>
                  </a:moveTo>
                  <a:lnTo>
                    <a:pt x="152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92" name="SMARTInkShape-1913"/>
            <p:cNvSpPr/>
            <p:nvPr/>
          </p:nvSpPr>
          <p:spPr>
            <a:xfrm>
              <a:off x="4701540" y="5052060"/>
              <a:ext cx="68581" cy="15241"/>
            </a:xfrm>
            <a:custGeom>
              <a:avLst/>
              <a:gdLst/>
              <a:ahLst/>
              <a:cxnLst/>
              <a:rect l="0" t="0" r="0" b="0"/>
              <a:pathLst>
                <a:path w="68581" h="15241">
                  <a:moveTo>
                    <a:pt x="0" y="0"/>
                  </a:moveTo>
                  <a:lnTo>
                    <a:pt x="4045" y="0"/>
                  </a:lnTo>
                  <a:lnTo>
                    <a:pt x="38357" y="9407"/>
                  </a:lnTo>
                  <a:lnTo>
                    <a:pt x="50380" y="14088"/>
                  </a:lnTo>
                  <a:lnTo>
                    <a:pt x="6858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93" name="SMARTInkShape-1914"/>
            <p:cNvSpPr/>
            <p:nvPr/>
          </p:nvSpPr>
          <p:spPr>
            <a:xfrm>
              <a:off x="5280660" y="5013960"/>
              <a:ext cx="37693" cy="171714"/>
            </a:xfrm>
            <a:custGeom>
              <a:avLst/>
              <a:gdLst/>
              <a:ahLst/>
              <a:cxnLst/>
              <a:rect l="0" t="0" r="0" b="0"/>
              <a:pathLst>
                <a:path w="37693" h="171714">
                  <a:moveTo>
                    <a:pt x="0" y="0"/>
                  </a:moveTo>
                  <a:lnTo>
                    <a:pt x="4045" y="4045"/>
                  </a:lnTo>
                  <a:lnTo>
                    <a:pt x="6030" y="10546"/>
                  </a:lnTo>
                  <a:lnTo>
                    <a:pt x="7579" y="48525"/>
                  </a:lnTo>
                  <a:lnTo>
                    <a:pt x="8449" y="61360"/>
                  </a:lnTo>
                  <a:lnTo>
                    <a:pt x="14769" y="98935"/>
                  </a:lnTo>
                  <a:lnTo>
                    <a:pt x="16069" y="134458"/>
                  </a:lnTo>
                  <a:lnTo>
                    <a:pt x="22152" y="156686"/>
                  </a:lnTo>
                  <a:lnTo>
                    <a:pt x="22767" y="166030"/>
                  </a:lnTo>
                  <a:lnTo>
                    <a:pt x="26878" y="171208"/>
                  </a:lnTo>
                  <a:lnTo>
                    <a:pt x="28924" y="171713"/>
                  </a:lnTo>
                  <a:lnTo>
                    <a:pt x="31137" y="171201"/>
                  </a:lnTo>
                  <a:lnTo>
                    <a:pt x="36724" y="168343"/>
                  </a:lnTo>
                  <a:lnTo>
                    <a:pt x="37692" y="159758"/>
                  </a:lnTo>
                  <a:lnTo>
                    <a:pt x="35661" y="153412"/>
                  </a:lnTo>
                  <a:lnTo>
                    <a:pt x="31503" y="146485"/>
                  </a:lnTo>
                  <a:lnTo>
                    <a:pt x="3048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01" name="SMARTInkShape-Group269"/>
          <p:cNvGrpSpPr/>
          <p:nvPr/>
        </p:nvGrpSpPr>
        <p:grpSpPr>
          <a:xfrm>
            <a:off x="9502139" y="4632961"/>
            <a:ext cx="1234442" cy="365761"/>
            <a:chOff x="7978139" y="4632960"/>
            <a:chExt cx="1234442" cy="365761"/>
          </a:xfrm>
        </p:grpSpPr>
        <p:sp>
          <p:nvSpPr>
            <p:cNvPr id="58095" name="SMARTInkShape-1915"/>
            <p:cNvSpPr/>
            <p:nvPr/>
          </p:nvSpPr>
          <p:spPr>
            <a:xfrm>
              <a:off x="9029700" y="4678680"/>
              <a:ext cx="182881" cy="320041"/>
            </a:xfrm>
            <a:custGeom>
              <a:avLst/>
              <a:gdLst/>
              <a:ahLst/>
              <a:cxnLst/>
              <a:rect l="0" t="0" r="0" b="0"/>
              <a:pathLst>
                <a:path w="182881" h="320041">
                  <a:moveTo>
                    <a:pt x="182880" y="0"/>
                  </a:moveTo>
                  <a:lnTo>
                    <a:pt x="182880" y="4045"/>
                  </a:lnTo>
                  <a:lnTo>
                    <a:pt x="180622" y="8289"/>
                  </a:lnTo>
                  <a:lnTo>
                    <a:pt x="157441" y="44383"/>
                  </a:lnTo>
                  <a:lnTo>
                    <a:pt x="131631" y="77811"/>
                  </a:lnTo>
                  <a:lnTo>
                    <a:pt x="108121" y="115501"/>
                  </a:lnTo>
                  <a:lnTo>
                    <a:pt x="89529" y="150254"/>
                  </a:lnTo>
                  <a:lnTo>
                    <a:pt x="74569" y="182456"/>
                  </a:lnTo>
                  <a:lnTo>
                    <a:pt x="59603" y="213276"/>
                  </a:lnTo>
                  <a:lnTo>
                    <a:pt x="47647" y="243823"/>
                  </a:lnTo>
                  <a:lnTo>
                    <a:pt x="29029" y="277893"/>
                  </a:lnTo>
                  <a:lnTo>
                    <a:pt x="16841" y="308218"/>
                  </a:lnTo>
                  <a:lnTo>
                    <a:pt x="11436" y="312810"/>
                  </a:lnTo>
                  <a:lnTo>
                    <a:pt x="0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96" name="SMARTInkShape-1916"/>
            <p:cNvSpPr/>
            <p:nvPr/>
          </p:nvSpPr>
          <p:spPr>
            <a:xfrm>
              <a:off x="9067800" y="4678680"/>
              <a:ext cx="45721" cy="129541"/>
            </a:xfrm>
            <a:custGeom>
              <a:avLst/>
              <a:gdLst/>
              <a:ahLst/>
              <a:cxnLst/>
              <a:rect l="0" t="0" r="0" b="0"/>
              <a:pathLst>
                <a:path w="45721" h="129541">
                  <a:moveTo>
                    <a:pt x="0" y="0"/>
                  </a:moveTo>
                  <a:lnTo>
                    <a:pt x="6561" y="6561"/>
                  </a:lnTo>
                  <a:lnTo>
                    <a:pt x="7307" y="11352"/>
                  </a:lnTo>
                  <a:lnTo>
                    <a:pt x="8405" y="21402"/>
                  </a:lnTo>
                  <a:lnTo>
                    <a:pt x="13639" y="38815"/>
                  </a:lnTo>
                  <a:lnTo>
                    <a:pt x="17024" y="53552"/>
                  </a:lnTo>
                  <a:lnTo>
                    <a:pt x="28379" y="83839"/>
                  </a:lnTo>
                  <a:lnTo>
                    <a:pt x="31050" y="103139"/>
                  </a:lnTo>
                  <a:lnTo>
                    <a:pt x="36457" y="114103"/>
                  </a:lnTo>
                  <a:lnTo>
                    <a:pt x="37776" y="120376"/>
                  </a:lnTo>
                  <a:lnTo>
                    <a:pt x="4572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97" name="SMARTInkShape-1917"/>
            <p:cNvSpPr/>
            <p:nvPr/>
          </p:nvSpPr>
          <p:spPr>
            <a:xfrm>
              <a:off x="8626311" y="4663440"/>
              <a:ext cx="197516" cy="175118"/>
            </a:xfrm>
            <a:custGeom>
              <a:avLst/>
              <a:gdLst/>
              <a:ahLst/>
              <a:cxnLst/>
              <a:rect l="0" t="0" r="0" b="0"/>
              <a:pathLst>
                <a:path w="197516" h="175118">
                  <a:moveTo>
                    <a:pt x="7150" y="30480"/>
                  </a:moveTo>
                  <a:lnTo>
                    <a:pt x="7150" y="63945"/>
                  </a:lnTo>
                  <a:lnTo>
                    <a:pt x="6302" y="76680"/>
                  </a:lnTo>
                  <a:lnTo>
                    <a:pt x="0" y="114179"/>
                  </a:lnTo>
                  <a:lnTo>
                    <a:pt x="438" y="139684"/>
                  </a:lnTo>
                  <a:lnTo>
                    <a:pt x="7295" y="164095"/>
                  </a:lnTo>
                  <a:lnTo>
                    <a:pt x="10883" y="169734"/>
                  </a:lnTo>
                  <a:lnTo>
                    <a:pt x="15300" y="172804"/>
                  </a:lnTo>
                  <a:lnTo>
                    <a:pt x="22546" y="174533"/>
                  </a:lnTo>
                  <a:lnTo>
                    <a:pt x="32580" y="175117"/>
                  </a:lnTo>
                  <a:lnTo>
                    <a:pt x="37643" y="172938"/>
                  </a:lnTo>
                  <a:lnTo>
                    <a:pt x="40179" y="171172"/>
                  </a:lnTo>
                  <a:lnTo>
                    <a:pt x="63187" y="141006"/>
                  </a:lnTo>
                  <a:lnTo>
                    <a:pt x="80600" y="103966"/>
                  </a:lnTo>
                  <a:lnTo>
                    <a:pt x="93481" y="68223"/>
                  </a:lnTo>
                  <a:lnTo>
                    <a:pt x="98141" y="44040"/>
                  </a:lnTo>
                  <a:lnTo>
                    <a:pt x="98550" y="32061"/>
                  </a:lnTo>
                  <a:lnTo>
                    <a:pt x="97716" y="31534"/>
                  </a:lnTo>
                  <a:lnTo>
                    <a:pt x="94532" y="30948"/>
                  </a:lnTo>
                  <a:lnTo>
                    <a:pt x="93344" y="31639"/>
                  </a:lnTo>
                  <a:lnTo>
                    <a:pt x="92552" y="32946"/>
                  </a:lnTo>
                  <a:lnTo>
                    <a:pt x="92025" y="34664"/>
                  </a:lnTo>
                  <a:lnTo>
                    <a:pt x="78880" y="56133"/>
                  </a:lnTo>
                  <a:lnTo>
                    <a:pt x="76663" y="66209"/>
                  </a:lnTo>
                  <a:lnTo>
                    <a:pt x="75852" y="89257"/>
                  </a:lnTo>
                  <a:lnTo>
                    <a:pt x="79810" y="104246"/>
                  </a:lnTo>
                  <a:lnTo>
                    <a:pt x="88734" y="118398"/>
                  </a:lnTo>
                  <a:lnTo>
                    <a:pt x="96986" y="126709"/>
                  </a:lnTo>
                  <a:lnTo>
                    <a:pt x="120984" y="142505"/>
                  </a:lnTo>
                  <a:lnTo>
                    <a:pt x="134088" y="144480"/>
                  </a:lnTo>
                  <a:lnTo>
                    <a:pt x="139202" y="144647"/>
                  </a:lnTo>
                  <a:lnTo>
                    <a:pt x="144296" y="142463"/>
                  </a:lnTo>
                  <a:lnTo>
                    <a:pt x="166133" y="122819"/>
                  </a:lnTo>
                  <a:lnTo>
                    <a:pt x="179162" y="102969"/>
                  </a:lnTo>
                  <a:lnTo>
                    <a:pt x="192476" y="68091"/>
                  </a:lnTo>
                  <a:lnTo>
                    <a:pt x="197195" y="33423"/>
                  </a:lnTo>
                  <a:lnTo>
                    <a:pt x="197515" y="21945"/>
                  </a:lnTo>
                  <a:lnTo>
                    <a:pt x="195331" y="15962"/>
                  </a:lnTo>
                  <a:lnTo>
                    <a:pt x="190339" y="8108"/>
                  </a:lnTo>
                  <a:lnTo>
                    <a:pt x="19002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98" name="SMARTInkShape-1918"/>
            <p:cNvSpPr/>
            <p:nvPr/>
          </p:nvSpPr>
          <p:spPr>
            <a:xfrm>
              <a:off x="7978139" y="4640620"/>
              <a:ext cx="525782" cy="212863"/>
            </a:xfrm>
            <a:custGeom>
              <a:avLst/>
              <a:gdLst/>
              <a:ahLst/>
              <a:cxnLst/>
              <a:rect l="0" t="0" r="0" b="0"/>
              <a:pathLst>
                <a:path w="525782" h="212863">
                  <a:moveTo>
                    <a:pt x="0" y="76160"/>
                  </a:moveTo>
                  <a:lnTo>
                    <a:pt x="4047" y="76160"/>
                  </a:lnTo>
                  <a:lnTo>
                    <a:pt x="5237" y="77007"/>
                  </a:lnTo>
                  <a:lnTo>
                    <a:pt x="6033" y="78418"/>
                  </a:lnTo>
                  <a:lnTo>
                    <a:pt x="6562" y="80205"/>
                  </a:lnTo>
                  <a:lnTo>
                    <a:pt x="7762" y="81397"/>
                  </a:lnTo>
                  <a:lnTo>
                    <a:pt x="11352" y="82721"/>
                  </a:lnTo>
                  <a:lnTo>
                    <a:pt x="36112" y="83687"/>
                  </a:lnTo>
                  <a:lnTo>
                    <a:pt x="69323" y="77737"/>
                  </a:lnTo>
                  <a:lnTo>
                    <a:pt x="106778" y="71131"/>
                  </a:lnTo>
                  <a:lnTo>
                    <a:pt x="144794" y="64836"/>
                  </a:lnTo>
                  <a:lnTo>
                    <a:pt x="180625" y="47116"/>
                  </a:lnTo>
                  <a:lnTo>
                    <a:pt x="202755" y="31758"/>
                  </a:lnTo>
                  <a:lnTo>
                    <a:pt x="232158" y="7730"/>
                  </a:lnTo>
                  <a:lnTo>
                    <a:pt x="233512" y="5140"/>
                  </a:lnTo>
                  <a:lnTo>
                    <a:pt x="235262" y="3414"/>
                  </a:lnTo>
                  <a:lnTo>
                    <a:pt x="243727" y="0"/>
                  </a:lnTo>
                  <a:lnTo>
                    <a:pt x="243831" y="14615"/>
                  </a:lnTo>
                  <a:lnTo>
                    <a:pt x="241579" y="21431"/>
                  </a:lnTo>
                  <a:lnTo>
                    <a:pt x="239793" y="24434"/>
                  </a:lnTo>
                  <a:lnTo>
                    <a:pt x="237279" y="36751"/>
                  </a:lnTo>
                  <a:lnTo>
                    <a:pt x="234102" y="67113"/>
                  </a:lnTo>
                  <a:lnTo>
                    <a:pt x="229688" y="88578"/>
                  </a:lnTo>
                  <a:lnTo>
                    <a:pt x="228696" y="125876"/>
                  </a:lnTo>
                  <a:lnTo>
                    <a:pt x="228603" y="163897"/>
                  </a:lnTo>
                  <a:lnTo>
                    <a:pt x="228600" y="174864"/>
                  </a:lnTo>
                  <a:lnTo>
                    <a:pt x="232647" y="175115"/>
                  </a:lnTo>
                  <a:lnTo>
                    <a:pt x="233837" y="174303"/>
                  </a:lnTo>
                  <a:lnTo>
                    <a:pt x="234633" y="172915"/>
                  </a:lnTo>
                  <a:lnTo>
                    <a:pt x="244468" y="137980"/>
                  </a:lnTo>
                  <a:lnTo>
                    <a:pt x="259137" y="100684"/>
                  </a:lnTo>
                  <a:lnTo>
                    <a:pt x="274326" y="70944"/>
                  </a:lnTo>
                  <a:lnTo>
                    <a:pt x="280250" y="64528"/>
                  </a:lnTo>
                  <a:lnTo>
                    <a:pt x="292259" y="57003"/>
                  </a:lnTo>
                  <a:lnTo>
                    <a:pt x="298662" y="54946"/>
                  </a:lnTo>
                  <a:lnTo>
                    <a:pt x="301555" y="55244"/>
                  </a:lnTo>
                  <a:lnTo>
                    <a:pt x="319999" y="62771"/>
                  </a:lnTo>
                  <a:lnTo>
                    <a:pt x="325102" y="67669"/>
                  </a:lnTo>
                  <a:lnTo>
                    <a:pt x="330193" y="75491"/>
                  </a:lnTo>
                  <a:lnTo>
                    <a:pt x="333774" y="89414"/>
                  </a:lnTo>
                  <a:lnTo>
                    <a:pt x="337341" y="108302"/>
                  </a:lnTo>
                  <a:lnTo>
                    <a:pt x="341253" y="122372"/>
                  </a:lnTo>
                  <a:lnTo>
                    <a:pt x="343531" y="146498"/>
                  </a:lnTo>
                  <a:lnTo>
                    <a:pt x="355879" y="170005"/>
                  </a:lnTo>
                  <a:lnTo>
                    <a:pt x="368338" y="185028"/>
                  </a:lnTo>
                  <a:lnTo>
                    <a:pt x="375655" y="188046"/>
                  </a:lnTo>
                  <a:lnTo>
                    <a:pt x="402514" y="190318"/>
                  </a:lnTo>
                  <a:lnTo>
                    <a:pt x="409753" y="188140"/>
                  </a:lnTo>
                  <a:lnTo>
                    <a:pt x="439766" y="168499"/>
                  </a:lnTo>
                  <a:lnTo>
                    <a:pt x="458962" y="148649"/>
                  </a:lnTo>
                  <a:lnTo>
                    <a:pt x="477230" y="112398"/>
                  </a:lnTo>
                  <a:lnTo>
                    <a:pt x="484208" y="96681"/>
                  </a:lnTo>
                  <a:lnTo>
                    <a:pt x="487223" y="75151"/>
                  </a:lnTo>
                  <a:lnTo>
                    <a:pt x="486529" y="72948"/>
                  </a:lnTo>
                  <a:lnTo>
                    <a:pt x="485220" y="71478"/>
                  </a:lnTo>
                  <a:lnTo>
                    <a:pt x="472226" y="62767"/>
                  </a:lnTo>
                  <a:lnTo>
                    <a:pt x="469757" y="62151"/>
                  </a:lnTo>
                  <a:lnTo>
                    <a:pt x="467265" y="62587"/>
                  </a:lnTo>
                  <a:lnTo>
                    <a:pt x="458865" y="66400"/>
                  </a:lnTo>
                  <a:lnTo>
                    <a:pt x="450604" y="67589"/>
                  </a:lnTo>
                  <a:lnTo>
                    <a:pt x="441286" y="72633"/>
                  </a:lnTo>
                  <a:lnTo>
                    <a:pt x="432348" y="80519"/>
                  </a:lnTo>
                  <a:lnTo>
                    <a:pt x="416967" y="104340"/>
                  </a:lnTo>
                  <a:lnTo>
                    <a:pt x="413106" y="119411"/>
                  </a:lnTo>
                  <a:lnTo>
                    <a:pt x="414461" y="129531"/>
                  </a:lnTo>
                  <a:lnTo>
                    <a:pt x="429435" y="165062"/>
                  </a:lnTo>
                  <a:lnTo>
                    <a:pt x="440302" y="184534"/>
                  </a:lnTo>
                  <a:lnTo>
                    <a:pt x="457876" y="197411"/>
                  </a:lnTo>
                  <a:lnTo>
                    <a:pt x="481700" y="208108"/>
                  </a:lnTo>
                  <a:lnTo>
                    <a:pt x="507228" y="212862"/>
                  </a:lnTo>
                  <a:lnTo>
                    <a:pt x="525781" y="205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99" name="SMARTInkShape-1919"/>
            <p:cNvSpPr/>
            <p:nvPr/>
          </p:nvSpPr>
          <p:spPr>
            <a:xfrm>
              <a:off x="8039100" y="4632960"/>
              <a:ext cx="22862" cy="211825"/>
            </a:xfrm>
            <a:custGeom>
              <a:avLst/>
              <a:gdLst/>
              <a:ahLst/>
              <a:cxnLst/>
              <a:rect l="0" t="0" r="0" b="0"/>
              <a:pathLst>
                <a:path w="22862" h="211825">
                  <a:moveTo>
                    <a:pt x="0" y="0"/>
                  </a:moveTo>
                  <a:lnTo>
                    <a:pt x="0" y="4045"/>
                  </a:lnTo>
                  <a:lnTo>
                    <a:pt x="6914" y="28169"/>
                  </a:lnTo>
                  <a:lnTo>
                    <a:pt x="9837" y="61122"/>
                  </a:lnTo>
                  <a:lnTo>
                    <a:pt x="13639" y="76248"/>
                  </a:lnTo>
                  <a:lnTo>
                    <a:pt x="14923" y="96530"/>
                  </a:lnTo>
                  <a:lnTo>
                    <a:pt x="8308" y="132081"/>
                  </a:lnTo>
                  <a:lnTo>
                    <a:pt x="7648" y="168675"/>
                  </a:lnTo>
                  <a:lnTo>
                    <a:pt x="15101" y="205583"/>
                  </a:lnTo>
                  <a:lnTo>
                    <a:pt x="15212" y="211824"/>
                  </a:lnTo>
                  <a:lnTo>
                    <a:pt x="16068" y="211489"/>
                  </a:lnTo>
                  <a:lnTo>
                    <a:pt x="22861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00" name="SMARTInkShape-1920"/>
            <p:cNvSpPr/>
            <p:nvPr/>
          </p:nvSpPr>
          <p:spPr>
            <a:xfrm>
              <a:off x="8854510" y="4671060"/>
              <a:ext cx="152330" cy="129541"/>
            </a:xfrm>
            <a:custGeom>
              <a:avLst/>
              <a:gdLst/>
              <a:ahLst/>
              <a:cxnLst/>
              <a:rect l="0" t="0" r="0" b="0"/>
              <a:pathLst>
                <a:path w="152330" h="129541">
                  <a:moveTo>
                    <a:pt x="91370" y="0"/>
                  </a:moveTo>
                  <a:lnTo>
                    <a:pt x="87324" y="0"/>
                  </a:lnTo>
                  <a:lnTo>
                    <a:pt x="53013" y="9407"/>
                  </a:lnTo>
                  <a:lnTo>
                    <a:pt x="42996" y="14341"/>
                  </a:lnTo>
                  <a:lnTo>
                    <a:pt x="9026" y="44403"/>
                  </a:lnTo>
                  <a:lnTo>
                    <a:pt x="3973" y="53883"/>
                  </a:lnTo>
                  <a:lnTo>
                    <a:pt x="463" y="73575"/>
                  </a:lnTo>
                  <a:lnTo>
                    <a:pt x="0" y="92798"/>
                  </a:lnTo>
                  <a:lnTo>
                    <a:pt x="2218" y="98535"/>
                  </a:lnTo>
                  <a:lnTo>
                    <a:pt x="10542" y="109116"/>
                  </a:lnTo>
                  <a:lnTo>
                    <a:pt x="15370" y="111996"/>
                  </a:lnTo>
                  <a:lnTo>
                    <a:pt x="25370" y="113845"/>
                  </a:lnTo>
                  <a:lnTo>
                    <a:pt x="37007" y="114165"/>
                  </a:lnTo>
                  <a:lnTo>
                    <a:pt x="44066" y="111982"/>
                  </a:lnTo>
                  <a:lnTo>
                    <a:pt x="73943" y="92339"/>
                  </a:lnTo>
                  <a:lnTo>
                    <a:pt x="100057" y="56795"/>
                  </a:lnTo>
                  <a:lnTo>
                    <a:pt x="111778" y="32858"/>
                  </a:lnTo>
                  <a:lnTo>
                    <a:pt x="112595" y="29526"/>
                  </a:lnTo>
                  <a:lnTo>
                    <a:pt x="113988" y="27304"/>
                  </a:lnTo>
                  <a:lnTo>
                    <a:pt x="115761" y="25822"/>
                  </a:lnTo>
                  <a:lnTo>
                    <a:pt x="117790" y="24835"/>
                  </a:lnTo>
                  <a:lnTo>
                    <a:pt x="118297" y="23330"/>
                  </a:lnTo>
                  <a:lnTo>
                    <a:pt x="117787" y="21480"/>
                  </a:lnTo>
                  <a:lnTo>
                    <a:pt x="114932" y="16472"/>
                  </a:lnTo>
                  <a:lnTo>
                    <a:pt x="114698" y="16908"/>
                  </a:lnTo>
                  <a:lnTo>
                    <a:pt x="114439" y="19650"/>
                  </a:lnTo>
                  <a:lnTo>
                    <a:pt x="112065" y="23691"/>
                  </a:lnTo>
                  <a:lnTo>
                    <a:pt x="109034" y="28310"/>
                  </a:lnTo>
                  <a:lnTo>
                    <a:pt x="106482" y="35670"/>
                  </a:lnTo>
                  <a:lnTo>
                    <a:pt x="101587" y="43212"/>
                  </a:lnTo>
                  <a:lnTo>
                    <a:pt x="99759" y="51656"/>
                  </a:lnTo>
                  <a:lnTo>
                    <a:pt x="99091" y="74107"/>
                  </a:lnTo>
                  <a:lnTo>
                    <a:pt x="101293" y="81761"/>
                  </a:lnTo>
                  <a:lnTo>
                    <a:pt x="104247" y="88832"/>
                  </a:lnTo>
                  <a:lnTo>
                    <a:pt x="106756" y="101486"/>
                  </a:lnTo>
                  <a:lnTo>
                    <a:pt x="112485" y="110974"/>
                  </a:lnTo>
                  <a:lnTo>
                    <a:pt x="124495" y="124356"/>
                  </a:lnTo>
                  <a:lnTo>
                    <a:pt x="129516" y="127236"/>
                  </a:lnTo>
                  <a:lnTo>
                    <a:pt x="135594" y="129085"/>
                  </a:lnTo>
                  <a:lnTo>
                    <a:pt x="152329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10" name="SMARTInkShape-Group270"/>
          <p:cNvGrpSpPr/>
          <p:nvPr/>
        </p:nvGrpSpPr>
        <p:grpSpPr>
          <a:xfrm>
            <a:off x="7917181" y="4625340"/>
            <a:ext cx="1356253" cy="295634"/>
            <a:chOff x="6393180" y="4625340"/>
            <a:chExt cx="1356253" cy="295634"/>
          </a:xfrm>
        </p:grpSpPr>
        <p:sp>
          <p:nvSpPr>
            <p:cNvPr id="58102" name="SMARTInkShape-1921"/>
            <p:cNvSpPr/>
            <p:nvPr/>
          </p:nvSpPr>
          <p:spPr>
            <a:xfrm>
              <a:off x="6979920" y="4655969"/>
              <a:ext cx="143237" cy="265005"/>
            </a:xfrm>
            <a:custGeom>
              <a:avLst/>
              <a:gdLst/>
              <a:ahLst/>
              <a:cxnLst/>
              <a:rect l="0" t="0" r="0" b="0"/>
              <a:pathLst>
                <a:path w="143237" h="265005">
                  <a:moveTo>
                    <a:pt x="0" y="60811"/>
                  </a:moveTo>
                  <a:lnTo>
                    <a:pt x="0" y="95493"/>
                  </a:lnTo>
                  <a:lnTo>
                    <a:pt x="0" y="131348"/>
                  </a:lnTo>
                  <a:lnTo>
                    <a:pt x="0" y="166902"/>
                  </a:lnTo>
                  <a:lnTo>
                    <a:pt x="0" y="199064"/>
                  </a:lnTo>
                  <a:lnTo>
                    <a:pt x="0" y="233181"/>
                  </a:lnTo>
                  <a:lnTo>
                    <a:pt x="0" y="253374"/>
                  </a:lnTo>
                  <a:lnTo>
                    <a:pt x="2258" y="258719"/>
                  </a:lnTo>
                  <a:lnTo>
                    <a:pt x="6561" y="265004"/>
                  </a:lnTo>
                  <a:lnTo>
                    <a:pt x="6914" y="264673"/>
                  </a:lnTo>
                  <a:lnTo>
                    <a:pt x="7615" y="232143"/>
                  </a:lnTo>
                  <a:lnTo>
                    <a:pt x="7619" y="202557"/>
                  </a:lnTo>
                  <a:lnTo>
                    <a:pt x="5362" y="174212"/>
                  </a:lnTo>
                  <a:lnTo>
                    <a:pt x="3230" y="154392"/>
                  </a:lnTo>
                  <a:lnTo>
                    <a:pt x="5944" y="124193"/>
                  </a:lnTo>
                  <a:lnTo>
                    <a:pt x="7123" y="93796"/>
                  </a:lnTo>
                  <a:lnTo>
                    <a:pt x="7473" y="64187"/>
                  </a:lnTo>
                  <a:lnTo>
                    <a:pt x="7601" y="27201"/>
                  </a:lnTo>
                  <a:lnTo>
                    <a:pt x="9869" y="18215"/>
                  </a:lnTo>
                  <a:lnTo>
                    <a:pt x="18224" y="5548"/>
                  </a:lnTo>
                  <a:lnTo>
                    <a:pt x="23058" y="2383"/>
                  </a:lnTo>
                  <a:lnTo>
                    <a:pt x="30539" y="601"/>
                  </a:lnTo>
                  <a:lnTo>
                    <a:pt x="44697" y="0"/>
                  </a:lnTo>
                  <a:lnTo>
                    <a:pt x="51756" y="2175"/>
                  </a:lnTo>
                  <a:lnTo>
                    <a:pt x="86596" y="26345"/>
                  </a:lnTo>
                  <a:lnTo>
                    <a:pt x="116014" y="56674"/>
                  </a:lnTo>
                  <a:lnTo>
                    <a:pt x="136963" y="92415"/>
                  </a:lnTo>
                  <a:lnTo>
                    <a:pt x="141306" y="101951"/>
                  </a:lnTo>
                  <a:lnTo>
                    <a:pt x="143236" y="111833"/>
                  </a:lnTo>
                  <a:lnTo>
                    <a:pt x="141835" y="119612"/>
                  </a:lnTo>
                  <a:lnTo>
                    <a:pt x="136287" y="128751"/>
                  </a:lnTo>
                  <a:lnTo>
                    <a:pt x="126828" y="139425"/>
                  </a:lnTo>
                  <a:lnTo>
                    <a:pt x="117327" y="142317"/>
                  </a:lnTo>
                  <a:lnTo>
                    <a:pt x="99957" y="146203"/>
                  </a:lnTo>
                  <a:lnTo>
                    <a:pt x="88452" y="149563"/>
                  </a:lnTo>
                  <a:lnTo>
                    <a:pt x="68541" y="150608"/>
                  </a:lnTo>
                  <a:lnTo>
                    <a:pt x="30543" y="139184"/>
                  </a:lnTo>
                  <a:lnTo>
                    <a:pt x="10392" y="129319"/>
                  </a:lnTo>
                  <a:lnTo>
                    <a:pt x="2052" y="123262"/>
                  </a:lnTo>
                  <a:lnTo>
                    <a:pt x="912" y="120176"/>
                  </a:lnTo>
                  <a:lnTo>
                    <a:pt x="0" y="1141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03" name="SMARTInkShape-1922"/>
            <p:cNvSpPr/>
            <p:nvPr/>
          </p:nvSpPr>
          <p:spPr>
            <a:xfrm>
              <a:off x="6431280" y="4724400"/>
              <a:ext cx="22861" cy="120405"/>
            </a:xfrm>
            <a:custGeom>
              <a:avLst/>
              <a:gdLst/>
              <a:ahLst/>
              <a:cxnLst/>
              <a:rect l="0" t="0" r="0" b="0"/>
              <a:pathLst>
                <a:path w="22861" h="120405">
                  <a:moveTo>
                    <a:pt x="0" y="0"/>
                  </a:moveTo>
                  <a:lnTo>
                    <a:pt x="0" y="17912"/>
                  </a:lnTo>
                  <a:lnTo>
                    <a:pt x="2258" y="22919"/>
                  </a:lnTo>
                  <a:lnTo>
                    <a:pt x="4045" y="25439"/>
                  </a:lnTo>
                  <a:lnTo>
                    <a:pt x="13512" y="61160"/>
                  </a:lnTo>
                  <a:lnTo>
                    <a:pt x="16019" y="95524"/>
                  </a:lnTo>
                  <a:lnTo>
                    <a:pt x="21258" y="106483"/>
                  </a:lnTo>
                  <a:lnTo>
                    <a:pt x="22766" y="120404"/>
                  </a:lnTo>
                  <a:lnTo>
                    <a:pt x="2286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04" name="SMARTInkShape-1923"/>
            <p:cNvSpPr/>
            <p:nvPr/>
          </p:nvSpPr>
          <p:spPr>
            <a:xfrm>
              <a:off x="6537961" y="4694160"/>
              <a:ext cx="358140" cy="152118"/>
            </a:xfrm>
            <a:custGeom>
              <a:avLst/>
              <a:gdLst/>
              <a:ahLst/>
              <a:cxnLst/>
              <a:rect l="0" t="0" r="0" b="0"/>
              <a:pathLst>
                <a:path w="358140" h="152118">
                  <a:moveTo>
                    <a:pt x="0" y="37860"/>
                  </a:moveTo>
                  <a:lnTo>
                    <a:pt x="0" y="73630"/>
                  </a:lnTo>
                  <a:lnTo>
                    <a:pt x="0" y="111435"/>
                  </a:lnTo>
                  <a:lnTo>
                    <a:pt x="0" y="120231"/>
                  </a:lnTo>
                  <a:lnTo>
                    <a:pt x="846" y="123254"/>
                  </a:lnTo>
                  <a:lnTo>
                    <a:pt x="2257" y="125269"/>
                  </a:lnTo>
                  <a:lnTo>
                    <a:pt x="4044" y="126613"/>
                  </a:lnTo>
                  <a:lnTo>
                    <a:pt x="6031" y="130363"/>
                  </a:lnTo>
                  <a:lnTo>
                    <a:pt x="7611" y="144413"/>
                  </a:lnTo>
                  <a:lnTo>
                    <a:pt x="7619" y="133923"/>
                  </a:lnTo>
                  <a:lnTo>
                    <a:pt x="9876" y="129096"/>
                  </a:lnTo>
                  <a:lnTo>
                    <a:pt x="11664" y="126624"/>
                  </a:lnTo>
                  <a:lnTo>
                    <a:pt x="14180" y="115055"/>
                  </a:lnTo>
                  <a:lnTo>
                    <a:pt x="17357" y="90996"/>
                  </a:lnTo>
                  <a:lnTo>
                    <a:pt x="33143" y="55628"/>
                  </a:lnTo>
                  <a:lnTo>
                    <a:pt x="40676" y="44442"/>
                  </a:lnTo>
                  <a:lnTo>
                    <a:pt x="52315" y="35765"/>
                  </a:lnTo>
                  <a:lnTo>
                    <a:pt x="62443" y="31877"/>
                  </a:lnTo>
                  <a:lnTo>
                    <a:pt x="85207" y="30383"/>
                  </a:lnTo>
                  <a:lnTo>
                    <a:pt x="97683" y="34328"/>
                  </a:lnTo>
                  <a:lnTo>
                    <a:pt x="111832" y="44092"/>
                  </a:lnTo>
                  <a:lnTo>
                    <a:pt x="127798" y="61449"/>
                  </a:lnTo>
                  <a:lnTo>
                    <a:pt x="132998" y="71204"/>
                  </a:lnTo>
                  <a:lnTo>
                    <a:pt x="143558" y="107488"/>
                  </a:lnTo>
                  <a:lnTo>
                    <a:pt x="144773" y="144314"/>
                  </a:lnTo>
                  <a:lnTo>
                    <a:pt x="144777" y="148108"/>
                  </a:lnTo>
                  <a:lnTo>
                    <a:pt x="143930" y="149459"/>
                  </a:lnTo>
                  <a:lnTo>
                    <a:pt x="142520" y="150359"/>
                  </a:lnTo>
                  <a:lnTo>
                    <a:pt x="140733" y="150959"/>
                  </a:lnTo>
                  <a:lnTo>
                    <a:pt x="139541" y="150513"/>
                  </a:lnTo>
                  <a:lnTo>
                    <a:pt x="138747" y="149369"/>
                  </a:lnTo>
                  <a:lnTo>
                    <a:pt x="138218" y="147759"/>
                  </a:lnTo>
                  <a:lnTo>
                    <a:pt x="138712" y="145839"/>
                  </a:lnTo>
                  <a:lnTo>
                    <a:pt x="142605" y="138246"/>
                  </a:lnTo>
                  <a:lnTo>
                    <a:pt x="152941" y="103963"/>
                  </a:lnTo>
                  <a:lnTo>
                    <a:pt x="166017" y="68014"/>
                  </a:lnTo>
                  <a:lnTo>
                    <a:pt x="188414" y="34242"/>
                  </a:lnTo>
                  <a:lnTo>
                    <a:pt x="218309" y="5913"/>
                  </a:lnTo>
                  <a:lnTo>
                    <a:pt x="227130" y="2494"/>
                  </a:lnTo>
                  <a:lnTo>
                    <a:pt x="252588" y="0"/>
                  </a:lnTo>
                  <a:lnTo>
                    <a:pt x="258451" y="2124"/>
                  </a:lnTo>
                  <a:lnTo>
                    <a:pt x="276821" y="17678"/>
                  </a:lnTo>
                  <a:lnTo>
                    <a:pt x="292096" y="43398"/>
                  </a:lnTo>
                  <a:lnTo>
                    <a:pt x="302541" y="74431"/>
                  </a:lnTo>
                  <a:lnTo>
                    <a:pt x="306387" y="90747"/>
                  </a:lnTo>
                  <a:lnTo>
                    <a:pt x="317921" y="121640"/>
                  </a:lnTo>
                  <a:lnTo>
                    <a:pt x="319944" y="130976"/>
                  </a:lnTo>
                  <a:lnTo>
                    <a:pt x="325884" y="143867"/>
                  </a:lnTo>
                  <a:lnTo>
                    <a:pt x="326476" y="146631"/>
                  </a:lnTo>
                  <a:lnTo>
                    <a:pt x="327717" y="148474"/>
                  </a:lnTo>
                  <a:lnTo>
                    <a:pt x="329391" y="149703"/>
                  </a:lnTo>
                  <a:lnTo>
                    <a:pt x="333509" y="151068"/>
                  </a:lnTo>
                  <a:lnTo>
                    <a:pt x="355604" y="152117"/>
                  </a:lnTo>
                  <a:lnTo>
                    <a:pt x="356449" y="151285"/>
                  </a:lnTo>
                  <a:lnTo>
                    <a:pt x="358139" y="144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05" name="SMARTInkShape-1924"/>
            <p:cNvSpPr/>
            <p:nvPr/>
          </p:nvSpPr>
          <p:spPr>
            <a:xfrm>
              <a:off x="6393180" y="4671060"/>
              <a:ext cx="15241" cy="1"/>
            </a:xfrm>
            <a:custGeom>
              <a:avLst/>
              <a:gdLst/>
              <a:ahLst/>
              <a:cxnLst/>
              <a:rect l="0" t="0" r="0" b="0"/>
              <a:pathLst>
                <a:path w="15241" h="1">
                  <a:moveTo>
                    <a:pt x="0" y="0"/>
                  </a:moveTo>
                  <a:lnTo>
                    <a:pt x="152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06" name="SMARTInkShape-1925"/>
            <p:cNvSpPr/>
            <p:nvPr/>
          </p:nvSpPr>
          <p:spPr>
            <a:xfrm>
              <a:off x="7164028" y="4666941"/>
              <a:ext cx="151173" cy="133660"/>
            </a:xfrm>
            <a:custGeom>
              <a:avLst/>
              <a:gdLst/>
              <a:ahLst/>
              <a:cxnLst/>
              <a:rect l="0" t="0" r="0" b="0"/>
              <a:pathLst>
                <a:path w="151173" h="133660">
                  <a:moveTo>
                    <a:pt x="120692" y="19359"/>
                  </a:moveTo>
                  <a:lnTo>
                    <a:pt x="116647" y="19359"/>
                  </a:lnTo>
                  <a:lnTo>
                    <a:pt x="115455" y="18512"/>
                  </a:lnTo>
                  <a:lnTo>
                    <a:pt x="114660" y="17101"/>
                  </a:lnTo>
                  <a:lnTo>
                    <a:pt x="114131" y="15314"/>
                  </a:lnTo>
                  <a:lnTo>
                    <a:pt x="109027" y="11070"/>
                  </a:lnTo>
                  <a:lnTo>
                    <a:pt x="101961" y="7208"/>
                  </a:lnTo>
                  <a:lnTo>
                    <a:pt x="93223" y="4188"/>
                  </a:lnTo>
                  <a:lnTo>
                    <a:pt x="87881" y="481"/>
                  </a:lnTo>
                  <a:lnTo>
                    <a:pt x="84425" y="0"/>
                  </a:lnTo>
                  <a:lnTo>
                    <a:pt x="61844" y="3410"/>
                  </a:lnTo>
                  <a:lnTo>
                    <a:pt x="57753" y="5339"/>
                  </a:lnTo>
                  <a:lnTo>
                    <a:pt x="23846" y="33364"/>
                  </a:lnTo>
                  <a:lnTo>
                    <a:pt x="12881" y="51731"/>
                  </a:lnTo>
                  <a:lnTo>
                    <a:pt x="2917" y="85119"/>
                  </a:lnTo>
                  <a:lnTo>
                    <a:pt x="0" y="100556"/>
                  </a:lnTo>
                  <a:lnTo>
                    <a:pt x="1576" y="108504"/>
                  </a:lnTo>
                  <a:lnTo>
                    <a:pt x="4965" y="117739"/>
                  </a:lnTo>
                  <a:lnTo>
                    <a:pt x="5441" y="120506"/>
                  </a:lnTo>
                  <a:lnTo>
                    <a:pt x="6605" y="122350"/>
                  </a:lnTo>
                  <a:lnTo>
                    <a:pt x="8226" y="123580"/>
                  </a:lnTo>
                  <a:lnTo>
                    <a:pt x="12287" y="125793"/>
                  </a:lnTo>
                  <a:lnTo>
                    <a:pt x="16914" y="129598"/>
                  </a:lnTo>
                  <a:lnTo>
                    <a:pt x="19334" y="130105"/>
                  </a:lnTo>
                  <a:lnTo>
                    <a:pt x="21793" y="129596"/>
                  </a:lnTo>
                  <a:lnTo>
                    <a:pt x="27630" y="127620"/>
                  </a:lnTo>
                  <a:lnTo>
                    <a:pt x="39590" y="125661"/>
                  </a:lnTo>
                  <a:lnTo>
                    <a:pt x="58385" y="115495"/>
                  </a:lnTo>
                  <a:lnTo>
                    <a:pt x="65625" y="108371"/>
                  </a:lnTo>
                  <a:lnTo>
                    <a:pt x="84699" y="82364"/>
                  </a:lnTo>
                  <a:lnTo>
                    <a:pt x="89076" y="79142"/>
                  </a:lnTo>
                  <a:lnTo>
                    <a:pt x="93940" y="71047"/>
                  </a:lnTo>
                  <a:lnTo>
                    <a:pt x="96949" y="62651"/>
                  </a:lnTo>
                  <a:lnTo>
                    <a:pt x="103521" y="50363"/>
                  </a:lnTo>
                  <a:lnTo>
                    <a:pt x="105339" y="42696"/>
                  </a:lnTo>
                  <a:lnTo>
                    <a:pt x="105452" y="79297"/>
                  </a:lnTo>
                  <a:lnTo>
                    <a:pt x="106299" y="108191"/>
                  </a:lnTo>
                  <a:lnTo>
                    <a:pt x="109497" y="116977"/>
                  </a:lnTo>
                  <a:lnTo>
                    <a:pt x="111536" y="119998"/>
                  </a:lnTo>
                  <a:lnTo>
                    <a:pt x="125860" y="130746"/>
                  </a:lnTo>
                  <a:lnTo>
                    <a:pt x="134438" y="133275"/>
                  </a:lnTo>
                  <a:lnTo>
                    <a:pt x="151172" y="1336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07" name="SMARTInkShape-1926"/>
            <p:cNvSpPr/>
            <p:nvPr/>
          </p:nvSpPr>
          <p:spPr>
            <a:xfrm>
              <a:off x="7589520" y="4625340"/>
              <a:ext cx="15242" cy="182881"/>
            </a:xfrm>
            <a:custGeom>
              <a:avLst/>
              <a:gdLst/>
              <a:ahLst/>
              <a:cxnLst/>
              <a:rect l="0" t="0" r="0" b="0"/>
              <a:pathLst>
                <a:path w="15242" h="182881">
                  <a:moveTo>
                    <a:pt x="0" y="0"/>
                  </a:moveTo>
                  <a:lnTo>
                    <a:pt x="4046" y="0"/>
                  </a:lnTo>
                  <a:lnTo>
                    <a:pt x="5237" y="847"/>
                  </a:lnTo>
                  <a:lnTo>
                    <a:pt x="6032" y="2258"/>
                  </a:lnTo>
                  <a:lnTo>
                    <a:pt x="8257" y="12997"/>
                  </a:lnTo>
                  <a:lnTo>
                    <a:pt x="12795" y="20408"/>
                  </a:lnTo>
                  <a:lnTo>
                    <a:pt x="14515" y="28813"/>
                  </a:lnTo>
                  <a:lnTo>
                    <a:pt x="15212" y="66173"/>
                  </a:lnTo>
                  <a:lnTo>
                    <a:pt x="15238" y="100761"/>
                  </a:lnTo>
                  <a:lnTo>
                    <a:pt x="15241" y="134934"/>
                  </a:lnTo>
                  <a:lnTo>
                    <a:pt x="15241" y="170254"/>
                  </a:lnTo>
                  <a:lnTo>
                    <a:pt x="15241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08" name="SMARTInkShape-1927"/>
            <p:cNvSpPr/>
            <p:nvPr/>
          </p:nvSpPr>
          <p:spPr>
            <a:xfrm>
              <a:off x="7361055" y="4686300"/>
              <a:ext cx="182746" cy="143693"/>
            </a:xfrm>
            <a:custGeom>
              <a:avLst/>
              <a:gdLst/>
              <a:ahLst/>
              <a:cxnLst/>
              <a:rect l="0" t="0" r="0" b="0"/>
              <a:pathLst>
                <a:path w="182746" h="143693">
                  <a:moveTo>
                    <a:pt x="60825" y="0"/>
                  </a:moveTo>
                  <a:lnTo>
                    <a:pt x="56779" y="4045"/>
                  </a:lnTo>
                  <a:lnTo>
                    <a:pt x="52536" y="6031"/>
                  </a:lnTo>
                  <a:lnTo>
                    <a:pt x="50219" y="6561"/>
                  </a:lnTo>
                  <a:lnTo>
                    <a:pt x="21232" y="25505"/>
                  </a:lnTo>
                  <a:lnTo>
                    <a:pt x="5037" y="47210"/>
                  </a:lnTo>
                  <a:lnTo>
                    <a:pt x="2164" y="55131"/>
                  </a:lnTo>
                  <a:lnTo>
                    <a:pt x="0" y="84960"/>
                  </a:lnTo>
                  <a:lnTo>
                    <a:pt x="3950" y="97610"/>
                  </a:lnTo>
                  <a:lnTo>
                    <a:pt x="17781" y="120535"/>
                  </a:lnTo>
                  <a:lnTo>
                    <a:pt x="25044" y="127795"/>
                  </a:lnTo>
                  <a:lnTo>
                    <a:pt x="33915" y="132998"/>
                  </a:lnTo>
                  <a:lnTo>
                    <a:pt x="70763" y="142948"/>
                  </a:lnTo>
                  <a:lnTo>
                    <a:pt x="100767" y="143692"/>
                  </a:lnTo>
                  <a:lnTo>
                    <a:pt x="126773" y="134142"/>
                  </a:lnTo>
                  <a:lnTo>
                    <a:pt x="142078" y="122813"/>
                  </a:lnTo>
                  <a:lnTo>
                    <a:pt x="173257" y="86296"/>
                  </a:lnTo>
                  <a:lnTo>
                    <a:pt x="18274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09" name="SMARTInkShape-1928"/>
            <p:cNvSpPr/>
            <p:nvPr/>
          </p:nvSpPr>
          <p:spPr>
            <a:xfrm>
              <a:off x="7559039" y="4701540"/>
              <a:ext cx="190394" cy="7621"/>
            </a:xfrm>
            <a:custGeom>
              <a:avLst/>
              <a:gdLst/>
              <a:ahLst/>
              <a:cxnLst/>
              <a:rect l="0" t="0" r="0" b="0"/>
              <a:pathLst>
                <a:path w="190394" h="7621">
                  <a:moveTo>
                    <a:pt x="0" y="7620"/>
                  </a:moveTo>
                  <a:lnTo>
                    <a:pt x="34253" y="7620"/>
                  </a:lnTo>
                  <a:lnTo>
                    <a:pt x="69078" y="7620"/>
                  </a:lnTo>
                  <a:lnTo>
                    <a:pt x="100852" y="7620"/>
                  </a:lnTo>
                  <a:lnTo>
                    <a:pt x="131577" y="6773"/>
                  </a:lnTo>
                  <a:lnTo>
                    <a:pt x="168621" y="706"/>
                  </a:lnTo>
                  <a:lnTo>
                    <a:pt x="190393" y="1"/>
                  </a:lnTo>
                  <a:lnTo>
                    <a:pt x="186424" y="0"/>
                  </a:lnTo>
                  <a:lnTo>
                    <a:pt x="185243" y="847"/>
                  </a:lnTo>
                  <a:lnTo>
                    <a:pt x="183192" y="6561"/>
                  </a:lnTo>
                  <a:lnTo>
                    <a:pt x="180761" y="7149"/>
                  </a:lnTo>
                  <a:lnTo>
                    <a:pt x="175261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14" name="SMARTInkShape-Group271"/>
          <p:cNvGrpSpPr/>
          <p:nvPr/>
        </p:nvGrpSpPr>
        <p:grpSpPr>
          <a:xfrm>
            <a:off x="6767115" y="4694364"/>
            <a:ext cx="723347" cy="166957"/>
            <a:chOff x="5243114" y="4694363"/>
            <a:chExt cx="723347" cy="166957"/>
          </a:xfrm>
        </p:grpSpPr>
        <p:sp>
          <p:nvSpPr>
            <p:cNvPr id="58111" name="SMARTInkShape-1929"/>
            <p:cNvSpPr/>
            <p:nvPr/>
          </p:nvSpPr>
          <p:spPr>
            <a:xfrm>
              <a:off x="5478952" y="4739640"/>
              <a:ext cx="274149" cy="106226"/>
            </a:xfrm>
            <a:custGeom>
              <a:avLst/>
              <a:gdLst/>
              <a:ahLst/>
              <a:cxnLst/>
              <a:rect l="0" t="0" r="0" b="0"/>
              <a:pathLst>
                <a:path w="274149" h="106226">
                  <a:moveTo>
                    <a:pt x="136988" y="0"/>
                  </a:moveTo>
                  <a:lnTo>
                    <a:pt x="103582" y="847"/>
                  </a:lnTo>
                  <a:lnTo>
                    <a:pt x="68385" y="15438"/>
                  </a:lnTo>
                  <a:lnTo>
                    <a:pt x="53161" y="25177"/>
                  </a:lnTo>
                  <a:lnTo>
                    <a:pt x="17607" y="51995"/>
                  </a:lnTo>
                  <a:lnTo>
                    <a:pt x="6412" y="62349"/>
                  </a:lnTo>
                  <a:lnTo>
                    <a:pt x="2754" y="70326"/>
                  </a:lnTo>
                  <a:lnTo>
                    <a:pt x="0" y="93636"/>
                  </a:lnTo>
                  <a:lnTo>
                    <a:pt x="1636" y="96291"/>
                  </a:lnTo>
                  <a:lnTo>
                    <a:pt x="7969" y="101498"/>
                  </a:lnTo>
                  <a:lnTo>
                    <a:pt x="14171" y="104377"/>
                  </a:lnTo>
                  <a:lnTo>
                    <a:pt x="29096" y="106225"/>
                  </a:lnTo>
                  <a:lnTo>
                    <a:pt x="48350" y="105744"/>
                  </a:lnTo>
                  <a:lnTo>
                    <a:pt x="83664" y="91236"/>
                  </a:lnTo>
                  <a:lnTo>
                    <a:pt x="108016" y="77195"/>
                  </a:lnTo>
                  <a:lnTo>
                    <a:pt x="121724" y="63042"/>
                  </a:lnTo>
                  <a:lnTo>
                    <a:pt x="144508" y="28874"/>
                  </a:lnTo>
                  <a:lnTo>
                    <a:pt x="149940" y="17022"/>
                  </a:lnTo>
                  <a:lnTo>
                    <a:pt x="152059" y="10952"/>
                  </a:lnTo>
                  <a:lnTo>
                    <a:pt x="159839" y="12"/>
                  </a:lnTo>
                  <a:lnTo>
                    <a:pt x="153815" y="14322"/>
                  </a:lnTo>
                  <a:lnTo>
                    <a:pt x="152255" y="47185"/>
                  </a:lnTo>
                  <a:lnTo>
                    <a:pt x="156282" y="59607"/>
                  </a:lnTo>
                  <a:lnTo>
                    <a:pt x="162836" y="69966"/>
                  </a:lnTo>
                  <a:lnTo>
                    <a:pt x="196612" y="93950"/>
                  </a:lnTo>
                  <a:lnTo>
                    <a:pt x="201290" y="94807"/>
                  </a:lnTo>
                  <a:lnTo>
                    <a:pt x="231038" y="91000"/>
                  </a:lnTo>
                  <a:lnTo>
                    <a:pt x="241159" y="87576"/>
                  </a:lnTo>
                  <a:lnTo>
                    <a:pt x="265369" y="69366"/>
                  </a:lnTo>
                  <a:lnTo>
                    <a:pt x="274148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12" name="SMARTInkShape-1930"/>
            <p:cNvSpPr/>
            <p:nvPr/>
          </p:nvSpPr>
          <p:spPr>
            <a:xfrm>
              <a:off x="5243114" y="4694363"/>
              <a:ext cx="189947" cy="166957"/>
            </a:xfrm>
            <a:custGeom>
              <a:avLst/>
              <a:gdLst/>
              <a:ahLst/>
              <a:cxnLst/>
              <a:rect l="0" t="0" r="0" b="0"/>
              <a:pathLst>
                <a:path w="189947" h="166957">
                  <a:moveTo>
                    <a:pt x="144226" y="52897"/>
                  </a:moveTo>
                  <a:lnTo>
                    <a:pt x="136699" y="60424"/>
                  </a:lnTo>
                  <a:lnTo>
                    <a:pt x="140679" y="60489"/>
                  </a:lnTo>
                  <a:lnTo>
                    <a:pt x="141861" y="59652"/>
                  </a:lnTo>
                  <a:lnTo>
                    <a:pt x="142649" y="58247"/>
                  </a:lnTo>
                  <a:lnTo>
                    <a:pt x="144865" y="47518"/>
                  </a:lnTo>
                  <a:lnTo>
                    <a:pt x="149402" y="40108"/>
                  </a:lnTo>
                  <a:lnTo>
                    <a:pt x="151524" y="31531"/>
                  </a:lnTo>
                  <a:lnTo>
                    <a:pt x="151818" y="19562"/>
                  </a:lnTo>
                  <a:lnTo>
                    <a:pt x="149575" y="14657"/>
                  </a:lnTo>
                  <a:lnTo>
                    <a:pt x="146604" y="9655"/>
                  </a:lnTo>
                  <a:lnTo>
                    <a:pt x="145283" y="4609"/>
                  </a:lnTo>
                  <a:lnTo>
                    <a:pt x="143237" y="2925"/>
                  </a:lnTo>
                  <a:lnTo>
                    <a:pt x="136449" y="1054"/>
                  </a:lnTo>
                  <a:lnTo>
                    <a:pt x="123107" y="0"/>
                  </a:lnTo>
                  <a:lnTo>
                    <a:pt x="108429" y="3734"/>
                  </a:lnTo>
                  <a:lnTo>
                    <a:pt x="73923" y="19973"/>
                  </a:lnTo>
                  <a:lnTo>
                    <a:pt x="53122" y="28372"/>
                  </a:lnTo>
                  <a:lnTo>
                    <a:pt x="36705" y="41209"/>
                  </a:lnTo>
                  <a:lnTo>
                    <a:pt x="12361" y="76003"/>
                  </a:lnTo>
                  <a:lnTo>
                    <a:pt x="3649" y="92857"/>
                  </a:lnTo>
                  <a:lnTo>
                    <a:pt x="0" y="118847"/>
                  </a:lnTo>
                  <a:lnTo>
                    <a:pt x="1950" y="126799"/>
                  </a:lnTo>
                  <a:lnTo>
                    <a:pt x="3655" y="130105"/>
                  </a:lnTo>
                  <a:lnTo>
                    <a:pt x="10066" y="136036"/>
                  </a:lnTo>
                  <a:lnTo>
                    <a:pt x="17713" y="142341"/>
                  </a:lnTo>
                  <a:lnTo>
                    <a:pt x="31778" y="157928"/>
                  </a:lnTo>
                  <a:lnTo>
                    <a:pt x="36240" y="161018"/>
                  </a:lnTo>
                  <a:lnTo>
                    <a:pt x="54657" y="165366"/>
                  </a:lnTo>
                  <a:lnTo>
                    <a:pt x="88874" y="166956"/>
                  </a:lnTo>
                  <a:lnTo>
                    <a:pt x="121258" y="166319"/>
                  </a:lnTo>
                  <a:lnTo>
                    <a:pt x="159311" y="151757"/>
                  </a:lnTo>
                  <a:lnTo>
                    <a:pt x="189946" y="136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13" name="SMARTInkShape-1931"/>
            <p:cNvSpPr/>
            <p:nvPr/>
          </p:nvSpPr>
          <p:spPr>
            <a:xfrm>
              <a:off x="5760726" y="4709363"/>
              <a:ext cx="205735" cy="121718"/>
            </a:xfrm>
            <a:custGeom>
              <a:avLst/>
              <a:gdLst/>
              <a:ahLst/>
              <a:cxnLst/>
              <a:rect l="0" t="0" r="0" b="0"/>
              <a:pathLst>
                <a:path w="205735" h="121718">
                  <a:moveTo>
                    <a:pt x="7614" y="15037"/>
                  </a:moveTo>
                  <a:lnTo>
                    <a:pt x="7614" y="22343"/>
                  </a:lnTo>
                  <a:lnTo>
                    <a:pt x="3569" y="22564"/>
                  </a:lnTo>
                  <a:lnTo>
                    <a:pt x="2377" y="23442"/>
                  </a:lnTo>
                  <a:lnTo>
                    <a:pt x="1053" y="26675"/>
                  </a:lnTo>
                  <a:lnTo>
                    <a:pt x="0" y="63461"/>
                  </a:lnTo>
                  <a:lnTo>
                    <a:pt x="841" y="86105"/>
                  </a:lnTo>
                  <a:lnTo>
                    <a:pt x="6555" y="101056"/>
                  </a:lnTo>
                  <a:lnTo>
                    <a:pt x="7613" y="121612"/>
                  </a:lnTo>
                  <a:lnTo>
                    <a:pt x="7614" y="103802"/>
                  </a:lnTo>
                  <a:lnTo>
                    <a:pt x="11660" y="92232"/>
                  </a:lnTo>
                  <a:lnTo>
                    <a:pt x="34936" y="58127"/>
                  </a:lnTo>
                  <a:lnTo>
                    <a:pt x="52218" y="32805"/>
                  </a:lnTo>
                  <a:lnTo>
                    <a:pt x="66456" y="21619"/>
                  </a:lnTo>
                  <a:lnTo>
                    <a:pt x="104142" y="3272"/>
                  </a:lnTo>
                  <a:lnTo>
                    <a:pt x="142145" y="0"/>
                  </a:lnTo>
                  <a:lnTo>
                    <a:pt x="149532" y="734"/>
                  </a:lnTo>
                  <a:lnTo>
                    <a:pt x="158460" y="3883"/>
                  </a:lnTo>
                  <a:lnTo>
                    <a:pt x="183996" y="30834"/>
                  </a:lnTo>
                  <a:lnTo>
                    <a:pt x="187605" y="39274"/>
                  </a:lnTo>
                  <a:lnTo>
                    <a:pt x="190057" y="47822"/>
                  </a:lnTo>
                  <a:lnTo>
                    <a:pt x="195351" y="58241"/>
                  </a:lnTo>
                  <a:lnTo>
                    <a:pt x="198093" y="96249"/>
                  </a:lnTo>
                  <a:lnTo>
                    <a:pt x="198113" y="116634"/>
                  </a:lnTo>
                  <a:lnTo>
                    <a:pt x="198960" y="118328"/>
                  </a:lnTo>
                  <a:lnTo>
                    <a:pt x="200371" y="119458"/>
                  </a:lnTo>
                  <a:lnTo>
                    <a:pt x="205734" y="121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25" name="SMARTInkShape-Group272"/>
          <p:cNvGrpSpPr/>
          <p:nvPr/>
        </p:nvGrpSpPr>
        <p:grpSpPr>
          <a:xfrm>
            <a:off x="3950799" y="4633340"/>
            <a:ext cx="2510963" cy="364694"/>
            <a:chOff x="2426798" y="4633340"/>
            <a:chExt cx="2510963" cy="364694"/>
          </a:xfrm>
        </p:grpSpPr>
        <p:sp>
          <p:nvSpPr>
            <p:cNvPr id="58115" name="SMARTInkShape-1932"/>
            <p:cNvSpPr/>
            <p:nvPr/>
          </p:nvSpPr>
          <p:spPr>
            <a:xfrm>
              <a:off x="3779652" y="4743237"/>
              <a:ext cx="125305" cy="117124"/>
            </a:xfrm>
            <a:custGeom>
              <a:avLst/>
              <a:gdLst/>
              <a:ahLst/>
              <a:cxnLst/>
              <a:rect l="0" t="0" r="0" b="0"/>
              <a:pathLst>
                <a:path w="125305" h="117124">
                  <a:moveTo>
                    <a:pt x="45588" y="19263"/>
                  </a:moveTo>
                  <a:lnTo>
                    <a:pt x="38282" y="19263"/>
                  </a:lnTo>
                  <a:lnTo>
                    <a:pt x="31946" y="24500"/>
                  </a:lnTo>
                  <a:lnTo>
                    <a:pt x="24989" y="27024"/>
                  </a:lnTo>
                  <a:lnTo>
                    <a:pt x="4937" y="44768"/>
                  </a:lnTo>
                  <a:lnTo>
                    <a:pt x="2121" y="52047"/>
                  </a:lnTo>
                  <a:lnTo>
                    <a:pt x="0" y="74832"/>
                  </a:lnTo>
                  <a:lnTo>
                    <a:pt x="4442" y="82342"/>
                  </a:lnTo>
                  <a:lnTo>
                    <a:pt x="20633" y="99819"/>
                  </a:lnTo>
                  <a:lnTo>
                    <a:pt x="29135" y="105301"/>
                  </a:lnTo>
                  <a:lnTo>
                    <a:pt x="63446" y="115624"/>
                  </a:lnTo>
                  <a:lnTo>
                    <a:pt x="73562" y="117123"/>
                  </a:lnTo>
                  <a:lnTo>
                    <a:pt x="88778" y="113922"/>
                  </a:lnTo>
                  <a:lnTo>
                    <a:pt x="111912" y="102838"/>
                  </a:lnTo>
                  <a:lnTo>
                    <a:pt x="115204" y="100380"/>
                  </a:lnTo>
                  <a:lnTo>
                    <a:pt x="117399" y="97047"/>
                  </a:lnTo>
                  <a:lnTo>
                    <a:pt x="125255" y="74683"/>
                  </a:lnTo>
                  <a:lnTo>
                    <a:pt x="125304" y="64778"/>
                  </a:lnTo>
                  <a:lnTo>
                    <a:pt x="118437" y="44623"/>
                  </a:lnTo>
                  <a:lnTo>
                    <a:pt x="111550" y="36743"/>
                  </a:lnTo>
                  <a:lnTo>
                    <a:pt x="86730" y="16861"/>
                  </a:lnTo>
                  <a:lnTo>
                    <a:pt x="50513" y="4415"/>
                  </a:lnTo>
                  <a:lnTo>
                    <a:pt x="44108" y="528"/>
                  </a:lnTo>
                  <a:lnTo>
                    <a:pt x="42062" y="0"/>
                  </a:lnTo>
                  <a:lnTo>
                    <a:pt x="40697" y="494"/>
                  </a:lnTo>
                  <a:lnTo>
                    <a:pt x="38507" y="3326"/>
                  </a:lnTo>
                  <a:lnTo>
                    <a:pt x="40465" y="3714"/>
                  </a:lnTo>
                  <a:lnTo>
                    <a:pt x="45588" y="40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16" name="SMARTInkShape-1933"/>
            <p:cNvSpPr/>
            <p:nvPr/>
          </p:nvSpPr>
          <p:spPr>
            <a:xfrm>
              <a:off x="4153371" y="4770120"/>
              <a:ext cx="14770" cy="91441"/>
            </a:xfrm>
            <a:custGeom>
              <a:avLst/>
              <a:gdLst/>
              <a:ahLst/>
              <a:cxnLst/>
              <a:rect l="0" t="0" r="0" b="0"/>
              <a:pathLst>
                <a:path w="14770" h="91441">
                  <a:moveTo>
                    <a:pt x="7149" y="0"/>
                  </a:moveTo>
                  <a:lnTo>
                    <a:pt x="7149" y="11352"/>
                  </a:lnTo>
                  <a:lnTo>
                    <a:pt x="0" y="43707"/>
                  </a:lnTo>
                  <a:lnTo>
                    <a:pt x="585" y="51599"/>
                  </a:lnTo>
                  <a:lnTo>
                    <a:pt x="6843" y="85698"/>
                  </a:lnTo>
                  <a:lnTo>
                    <a:pt x="7792" y="87612"/>
                  </a:lnTo>
                  <a:lnTo>
                    <a:pt x="9271" y="88887"/>
                  </a:lnTo>
                  <a:lnTo>
                    <a:pt x="14769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17" name="SMARTInkShape-1934"/>
            <p:cNvSpPr/>
            <p:nvPr/>
          </p:nvSpPr>
          <p:spPr>
            <a:xfrm>
              <a:off x="4198620" y="4724400"/>
              <a:ext cx="30481" cy="15241"/>
            </a:xfrm>
            <a:custGeom>
              <a:avLst/>
              <a:gdLst/>
              <a:ahLst/>
              <a:cxnLst/>
              <a:rect l="0" t="0" r="0" b="0"/>
              <a:pathLst>
                <a:path w="30481" h="15241">
                  <a:moveTo>
                    <a:pt x="0" y="0"/>
                  </a:moveTo>
                  <a:lnTo>
                    <a:pt x="11352" y="11351"/>
                  </a:lnTo>
                  <a:lnTo>
                    <a:pt x="15770" y="13512"/>
                  </a:lnTo>
                  <a:lnTo>
                    <a:pt x="3048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18" name="SMARTInkShape-1935"/>
            <p:cNvSpPr/>
            <p:nvPr/>
          </p:nvSpPr>
          <p:spPr>
            <a:xfrm>
              <a:off x="4313377" y="4701540"/>
              <a:ext cx="157918" cy="158944"/>
            </a:xfrm>
            <a:custGeom>
              <a:avLst/>
              <a:gdLst/>
              <a:ahLst/>
              <a:cxnLst/>
              <a:rect l="0" t="0" r="0" b="0"/>
              <a:pathLst>
                <a:path w="157918" h="158944">
                  <a:moveTo>
                    <a:pt x="90983" y="0"/>
                  </a:moveTo>
                  <a:lnTo>
                    <a:pt x="55213" y="0"/>
                  </a:lnTo>
                  <a:lnTo>
                    <a:pt x="41908" y="847"/>
                  </a:lnTo>
                  <a:lnTo>
                    <a:pt x="18255" y="7761"/>
                  </a:lnTo>
                  <a:lnTo>
                    <a:pt x="7347" y="13512"/>
                  </a:lnTo>
                  <a:lnTo>
                    <a:pt x="4746" y="14088"/>
                  </a:lnTo>
                  <a:lnTo>
                    <a:pt x="3011" y="15319"/>
                  </a:lnTo>
                  <a:lnTo>
                    <a:pt x="1855" y="16986"/>
                  </a:lnTo>
                  <a:lnTo>
                    <a:pt x="0" y="21700"/>
                  </a:lnTo>
                  <a:lnTo>
                    <a:pt x="3723" y="26561"/>
                  </a:lnTo>
                  <a:lnTo>
                    <a:pt x="10189" y="33364"/>
                  </a:lnTo>
                  <a:lnTo>
                    <a:pt x="14999" y="35995"/>
                  </a:lnTo>
                  <a:lnTo>
                    <a:pt x="43181" y="48583"/>
                  </a:lnTo>
                  <a:lnTo>
                    <a:pt x="79804" y="70089"/>
                  </a:lnTo>
                  <a:lnTo>
                    <a:pt x="112120" y="85942"/>
                  </a:lnTo>
                  <a:lnTo>
                    <a:pt x="145257" y="115459"/>
                  </a:lnTo>
                  <a:lnTo>
                    <a:pt x="154007" y="128096"/>
                  </a:lnTo>
                  <a:lnTo>
                    <a:pt x="157917" y="138520"/>
                  </a:lnTo>
                  <a:lnTo>
                    <a:pt x="157619" y="140606"/>
                  </a:lnTo>
                  <a:lnTo>
                    <a:pt x="156574" y="141998"/>
                  </a:lnTo>
                  <a:lnTo>
                    <a:pt x="145623" y="149650"/>
                  </a:lnTo>
                  <a:lnTo>
                    <a:pt x="111364" y="158270"/>
                  </a:lnTo>
                  <a:lnTo>
                    <a:pt x="80653" y="158943"/>
                  </a:lnTo>
                  <a:lnTo>
                    <a:pt x="42642" y="152239"/>
                  </a:lnTo>
                  <a:lnTo>
                    <a:pt x="23320" y="146520"/>
                  </a:lnTo>
                  <a:lnTo>
                    <a:pt x="8347" y="139259"/>
                  </a:lnTo>
                  <a:lnTo>
                    <a:pt x="5412" y="138560"/>
                  </a:lnTo>
                  <a:lnTo>
                    <a:pt x="3456" y="137247"/>
                  </a:lnTo>
                  <a:lnTo>
                    <a:pt x="2152" y="135524"/>
                  </a:lnTo>
                  <a:lnTo>
                    <a:pt x="702" y="131353"/>
                  </a:lnTo>
                  <a:lnTo>
                    <a:pt x="58" y="126677"/>
                  </a:lnTo>
                  <a:lnTo>
                    <a:pt x="2030" y="121776"/>
                  </a:lnTo>
                  <a:lnTo>
                    <a:pt x="14783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19" name="SMARTInkShape-1936"/>
            <p:cNvSpPr/>
            <p:nvPr/>
          </p:nvSpPr>
          <p:spPr>
            <a:xfrm>
              <a:off x="4594860" y="4679642"/>
              <a:ext cx="342901" cy="166679"/>
            </a:xfrm>
            <a:custGeom>
              <a:avLst/>
              <a:gdLst/>
              <a:ahLst/>
              <a:cxnLst/>
              <a:rect l="0" t="0" r="0" b="0"/>
              <a:pathLst>
                <a:path w="342901" h="166679">
                  <a:moveTo>
                    <a:pt x="0" y="29518"/>
                  </a:moveTo>
                  <a:lnTo>
                    <a:pt x="0" y="66047"/>
                  </a:lnTo>
                  <a:lnTo>
                    <a:pt x="847" y="72846"/>
                  </a:lnTo>
                  <a:lnTo>
                    <a:pt x="6561" y="95912"/>
                  </a:lnTo>
                  <a:lnTo>
                    <a:pt x="7602" y="133367"/>
                  </a:lnTo>
                  <a:lnTo>
                    <a:pt x="7620" y="157550"/>
                  </a:lnTo>
                  <a:lnTo>
                    <a:pt x="7620" y="120267"/>
                  </a:lnTo>
                  <a:lnTo>
                    <a:pt x="8467" y="90230"/>
                  </a:lnTo>
                  <a:lnTo>
                    <a:pt x="17027" y="54770"/>
                  </a:lnTo>
                  <a:lnTo>
                    <a:pt x="33125" y="28177"/>
                  </a:lnTo>
                  <a:lnTo>
                    <a:pt x="38147" y="24689"/>
                  </a:lnTo>
                  <a:lnTo>
                    <a:pt x="43201" y="22292"/>
                  </a:lnTo>
                  <a:lnTo>
                    <a:pt x="50806" y="17029"/>
                  </a:lnTo>
                  <a:lnTo>
                    <a:pt x="55883" y="15500"/>
                  </a:lnTo>
                  <a:lnTo>
                    <a:pt x="58422" y="15940"/>
                  </a:lnTo>
                  <a:lnTo>
                    <a:pt x="66887" y="19756"/>
                  </a:lnTo>
                  <a:lnTo>
                    <a:pt x="78897" y="22110"/>
                  </a:lnTo>
                  <a:lnTo>
                    <a:pt x="88194" y="27793"/>
                  </a:lnTo>
                  <a:lnTo>
                    <a:pt x="101507" y="39785"/>
                  </a:lnTo>
                  <a:lnTo>
                    <a:pt x="118528" y="64378"/>
                  </a:lnTo>
                  <a:lnTo>
                    <a:pt x="128745" y="89597"/>
                  </a:lnTo>
                  <a:lnTo>
                    <a:pt x="129540" y="113327"/>
                  </a:lnTo>
                  <a:lnTo>
                    <a:pt x="133585" y="109290"/>
                  </a:lnTo>
                  <a:lnTo>
                    <a:pt x="135571" y="102790"/>
                  </a:lnTo>
                  <a:lnTo>
                    <a:pt x="137301" y="95103"/>
                  </a:lnTo>
                  <a:lnTo>
                    <a:pt x="154814" y="67071"/>
                  </a:lnTo>
                  <a:lnTo>
                    <a:pt x="180984" y="32193"/>
                  </a:lnTo>
                  <a:lnTo>
                    <a:pt x="189375" y="23369"/>
                  </a:lnTo>
                  <a:lnTo>
                    <a:pt x="198749" y="18319"/>
                  </a:lnTo>
                  <a:lnTo>
                    <a:pt x="233717" y="3909"/>
                  </a:lnTo>
                  <a:lnTo>
                    <a:pt x="254008" y="0"/>
                  </a:lnTo>
                  <a:lnTo>
                    <a:pt x="269242" y="170"/>
                  </a:lnTo>
                  <a:lnTo>
                    <a:pt x="283634" y="5206"/>
                  </a:lnTo>
                  <a:lnTo>
                    <a:pt x="319511" y="29537"/>
                  </a:lnTo>
                  <a:lnTo>
                    <a:pt x="324038" y="34607"/>
                  </a:lnTo>
                  <a:lnTo>
                    <a:pt x="333479" y="58410"/>
                  </a:lnTo>
                  <a:lnTo>
                    <a:pt x="335259" y="96177"/>
                  </a:lnTo>
                  <a:lnTo>
                    <a:pt x="334427" y="108348"/>
                  </a:lnTo>
                  <a:lnTo>
                    <a:pt x="328719" y="123175"/>
                  </a:lnTo>
                  <a:lnTo>
                    <a:pt x="327668" y="156712"/>
                  </a:lnTo>
                  <a:lnTo>
                    <a:pt x="334221" y="165413"/>
                  </a:lnTo>
                  <a:lnTo>
                    <a:pt x="337068" y="166116"/>
                  </a:lnTo>
                  <a:lnTo>
                    <a:pt x="342900" y="1666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20" name="SMARTInkShape-1937"/>
            <p:cNvSpPr/>
            <p:nvPr/>
          </p:nvSpPr>
          <p:spPr>
            <a:xfrm>
              <a:off x="3459480" y="4686300"/>
              <a:ext cx="220495" cy="175222"/>
            </a:xfrm>
            <a:custGeom>
              <a:avLst/>
              <a:gdLst/>
              <a:ahLst/>
              <a:cxnLst/>
              <a:rect l="0" t="0" r="0" b="0"/>
              <a:pathLst>
                <a:path w="220495" h="175222">
                  <a:moveTo>
                    <a:pt x="0" y="0"/>
                  </a:moveTo>
                  <a:lnTo>
                    <a:pt x="0" y="4045"/>
                  </a:lnTo>
                  <a:lnTo>
                    <a:pt x="6914" y="33405"/>
                  </a:lnTo>
                  <a:lnTo>
                    <a:pt x="11572" y="62516"/>
                  </a:lnTo>
                  <a:lnTo>
                    <a:pt x="21479" y="100256"/>
                  </a:lnTo>
                  <a:lnTo>
                    <a:pt x="24936" y="129029"/>
                  </a:lnTo>
                  <a:lnTo>
                    <a:pt x="29750" y="148789"/>
                  </a:lnTo>
                  <a:lnTo>
                    <a:pt x="30478" y="174811"/>
                  </a:lnTo>
                  <a:lnTo>
                    <a:pt x="23919" y="175221"/>
                  </a:lnTo>
                  <a:lnTo>
                    <a:pt x="23566" y="174387"/>
                  </a:lnTo>
                  <a:lnTo>
                    <a:pt x="22872" y="136902"/>
                  </a:lnTo>
                  <a:lnTo>
                    <a:pt x="23712" y="126886"/>
                  </a:lnTo>
                  <a:lnTo>
                    <a:pt x="31468" y="96510"/>
                  </a:lnTo>
                  <a:lnTo>
                    <a:pt x="47554" y="75164"/>
                  </a:lnTo>
                  <a:lnTo>
                    <a:pt x="74044" y="58552"/>
                  </a:lnTo>
                  <a:lnTo>
                    <a:pt x="108219" y="49752"/>
                  </a:lnTo>
                  <a:lnTo>
                    <a:pt x="125951" y="46915"/>
                  </a:lnTo>
                  <a:lnTo>
                    <a:pt x="152350" y="52039"/>
                  </a:lnTo>
                  <a:lnTo>
                    <a:pt x="179999" y="63663"/>
                  </a:lnTo>
                  <a:lnTo>
                    <a:pt x="195479" y="75214"/>
                  </a:lnTo>
                  <a:lnTo>
                    <a:pt x="215445" y="100231"/>
                  </a:lnTo>
                  <a:lnTo>
                    <a:pt x="218520" y="108329"/>
                  </a:lnTo>
                  <a:lnTo>
                    <a:pt x="220494" y="123280"/>
                  </a:lnTo>
                  <a:lnTo>
                    <a:pt x="216791" y="135776"/>
                  </a:lnTo>
                  <a:lnTo>
                    <a:pt x="210369" y="143036"/>
                  </a:lnTo>
                  <a:lnTo>
                    <a:pt x="201871" y="148238"/>
                  </a:lnTo>
                  <a:lnTo>
                    <a:pt x="165305" y="158188"/>
                  </a:lnTo>
                  <a:lnTo>
                    <a:pt x="129232" y="159779"/>
                  </a:lnTo>
                  <a:lnTo>
                    <a:pt x="91399" y="159988"/>
                  </a:lnTo>
                  <a:lnTo>
                    <a:pt x="56322" y="160017"/>
                  </a:lnTo>
                  <a:lnTo>
                    <a:pt x="40771" y="160019"/>
                  </a:lnTo>
                  <a:lnTo>
                    <a:pt x="37341" y="159173"/>
                  </a:lnTo>
                  <a:lnTo>
                    <a:pt x="35054" y="157762"/>
                  </a:lnTo>
                  <a:lnTo>
                    <a:pt x="30748" y="152714"/>
                  </a:lnTo>
                  <a:lnTo>
                    <a:pt x="381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21" name="SMARTInkShape-1938"/>
            <p:cNvSpPr/>
            <p:nvPr/>
          </p:nvSpPr>
          <p:spPr>
            <a:xfrm>
              <a:off x="3086100" y="4739782"/>
              <a:ext cx="304801" cy="159423"/>
            </a:xfrm>
            <a:custGeom>
              <a:avLst/>
              <a:gdLst/>
              <a:ahLst/>
              <a:cxnLst/>
              <a:rect l="0" t="0" r="0" b="0"/>
              <a:pathLst>
                <a:path w="304801" h="159423">
                  <a:moveTo>
                    <a:pt x="0" y="22718"/>
                  </a:moveTo>
                  <a:lnTo>
                    <a:pt x="0" y="58763"/>
                  </a:lnTo>
                  <a:lnTo>
                    <a:pt x="0" y="93866"/>
                  </a:lnTo>
                  <a:lnTo>
                    <a:pt x="847" y="108240"/>
                  </a:lnTo>
                  <a:lnTo>
                    <a:pt x="6031" y="123368"/>
                  </a:lnTo>
                  <a:lnTo>
                    <a:pt x="7761" y="131798"/>
                  </a:lnTo>
                  <a:lnTo>
                    <a:pt x="13512" y="144109"/>
                  </a:lnTo>
                  <a:lnTo>
                    <a:pt x="15210" y="159422"/>
                  </a:lnTo>
                  <a:lnTo>
                    <a:pt x="19276" y="155697"/>
                  </a:lnTo>
                  <a:lnTo>
                    <a:pt x="21267" y="149272"/>
                  </a:lnTo>
                  <a:lnTo>
                    <a:pt x="22767" y="112478"/>
                  </a:lnTo>
                  <a:lnTo>
                    <a:pt x="28879" y="78094"/>
                  </a:lnTo>
                  <a:lnTo>
                    <a:pt x="32597" y="41983"/>
                  </a:lnTo>
                  <a:lnTo>
                    <a:pt x="36469" y="31531"/>
                  </a:lnTo>
                  <a:lnTo>
                    <a:pt x="37778" y="20414"/>
                  </a:lnTo>
                  <a:lnTo>
                    <a:pt x="38732" y="18642"/>
                  </a:lnTo>
                  <a:lnTo>
                    <a:pt x="40215" y="17461"/>
                  </a:lnTo>
                  <a:lnTo>
                    <a:pt x="44120" y="16148"/>
                  </a:lnTo>
                  <a:lnTo>
                    <a:pt x="48678" y="15565"/>
                  </a:lnTo>
                  <a:lnTo>
                    <a:pt x="50232" y="16256"/>
                  </a:lnTo>
                  <a:lnTo>
                    <a:pt x="51268" y="17563"/>
                  </a:lnTo>
                  <a:lnTo>
                    <a:pt x="51959" y="19282"/>
                  </a:lnTo>
                  <a:lnTo>
                    <a:pt x="53266" y="20427"/>
                  </a:lnTo>
                  <a:lnTo>
                    <a:pt x="61447" y="24523"/>
                  </a:lnTo>
                  <a:lnTo>
                    <a:pt x="85329" y="47165"/>
                  </a:lnTo>
                  <a:lnTo>
                    <a:pt x="101510" y="73880"/>
                  </a:lnTo>
                  <a:lnTo>
                    <a:pt x="110271" y="99985"/>
                  </a:lnTo>
                  <a:lnTo>
                    <a:pt x="118741" y="111327"/>
                  </a:lnTo>
                  <a:lnTo>
                    <a:pt x="120978" y="119152"/>
                  </a:lnTo>
                  <a:lnTo>
                    <a:pt x="121917" y="129359"/>
                  </a:lnTo>
                  <a:lnTo>
                    <a:pt x="122767" y="95992"/>
                  </a:lnTo>
                  <a:lnTo>
                    <a:pt x="137358" y="58538"/>
                  </a:lnTo>
                  <a:lnTo>
                    <a:pt x="143175" y="46258"/>
                  </a:lnTo>
                  <a:lnTo>
                    <a:pt x="169432" y="17024"/>
                  </a:lnTo>
                  <a:lnTo>
                    <a:pt x="192429" y="3498"/>
                  </a:lnTo>
                  <a:lnTo>
                    <a:pt x="203960" y="936"/>
                  </a:lnTo>
                  <a:lnTo>
                    <a:pt x="228899" y="0"/>
                  </a:lnTo>
                  <a:lnTo>
                    <a:pt x="242141" y="3946"/>
                  </a:lnTo>
                  <a:lnTo>
                    <a:pt x="265293" y="17774"/>
                  </a:lnTo>
                  <a:lnTo>
                    <a:pt x="268302" y="21115"/>
                  </a:lnTo>
                  <a:lnTo>
                    <a:pt x="284265" y="53660"/>
                  </a:lnTo>
                  <a:lnTo>
                    <a:pt x="288514" y="75648"/>
                  </a:lnTo>
                  <a:lnTo>
                    <a:pt x="289533" y="113478"/>
                  </a:lnTo>
                  <a:lnTo>
                    <a:pt x="289542" y="116245"/>
                  </a:lnTo>
                  <a:lnTo>
                    <a:pt x="297152" y="144256"/>
                  </a:lnTo>
                  <a:lnTo>
                    <a:pt x="304800" y="137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22" name="SMARTInkShape-1939"/>
            <p:cNvSpPr/>
            <p:nvPr/>
          </p:nvSpPr>
          <p:spPr>
            <a:xfrm>
              <a:off x="2788920" y="4739640"/>
              <a:ext cx="182729" cy="258394"/>
            </a:xfrm>
            <a:custGeom>
              <a:avLst/>
              <a:gdLst/>
              <a:ahLst/>
              <a:cxnLst/>
              <a:rect l="0" t="0" r="0" b="0"/>
              <a:pathLst>
                <a:path w="182729" h="258394">
                  <a:moveTo>
                    <a:pt x="22860" y="0"/>
                  </a:moveTo>
                  <a:lnTo>
                    <a:pt x="22860" y="4045"/>
                  </a:lnTo>
                  <a:lnTo>
                    <a:pt x="20602" y="8289"/>
                  </a:lnTo>
                  <a:lnTo>
                    <a:pt x="18815" y="10606"/>
                  </a:lnTo>
                  <a:lnTo>
                    <a:pt x="16829" y="17696"/>
                  </a:lnTo>
                  <a:lnTo>
                    <a:pt x="13453" y="31208"/>
                  </a:lnTo>
                  <a:lnTo>
                    <a:pt x="9348" y="45935"/>
                  </a:lnTo>
                  <a:lnTo>
                    <a:pt x="8695" y="73688"/>
                  </a:lnTo>
                  <a:lnTo>
                    <a:pt x="15954" y="109539"/>
                  </a:lnTo>
                  <a:lnTo>
                    <a:pt x="21484" y="121497"/>
                  </a:lnTo>
                  <a:lnTo>
                    <a:pt x="34118" y="132990"/>
                  </a:lnTo>
                  <a:lnTo>
                    <a:pt x="62750" y="148870"/>
                  </a:lnTo>
                  <a:lnTo>
                    <a:pt x="73532" y="151354"/>
                  </a:lnTo>
                  <a:lnTo>
                    <a:pt x="96838" y="152262"/>
                  </a:lnTo>
                  <a:lnTo>
                    <a:pt x="106821" y="147823"/>
                  </a:lnTo>
                  <a:lnTo>
                    <a:pt x="122983" y="135221"/>
                  </a:lnTo>
                  <a:lnTo>
                    <a:pt x="139570" y="102266"/>
                  </a:lnTo>
                  <a:lnTo>
                    <a:pt x="154929" y="67133"/>
                  </a:lnTo>
                  <a:lnTo>
                    <a:pt x="159573" y="33339"/>
                  </a:lnTo>
                  <a:lnTo>
                    <a:pt x="160017" y="8853"/>
                  </a:lnTo>
                  <a:lnTo>
                    <a:pt x="160020" y="14289"/>
                  </a:lnTo>
                  <a:lnTo>
                    <a:pt x="166051" y="31693"/>
                  </a:lnTo>
                  <a:lnTo>
                    <a:pt x="169758" y="63324"/>
                  </a:lnTo>
                  <a:lnTo>
                    <a:pt x="175382" y="99371"/>
                  </a:lnTo>
                  <a:lnTo>
                    <a:pt x="181725" y="137201"/>
                  </a:lnTo>
                  <a:lnTo>
                    <a:pt x="182728" y="169234"/>
                  </a:lnTo>
                  <a:lnTo>
                    <a:pt x="181966" y="182742"/>
                  </a:lnTo>
                  <a:lnTo>
                    <a:pt x="167438" y="220823"/>
                  </a:lnTo>
                  <a:lnTo>
                    <a:pt x="161624" y="230223"/>
                  </a:lnTo>
                  <a:lnTo>
                    <a:pt x="144093" y="243157"/>
                  </a:lnTo>
                  <a:lnTo>
                    <a:pt x="120279" y="253865"/>
                  </a:lnTo>
                  <a:lnTo>
                    <a:pt x="89635" y="258393"/>
                  </a:lnTo>
                  <a:lnTo>
                    <a:pt x="76244" y="257928"/>
                  </a:lnTo>
                  <a:lnTo>
                    <a:pt x="58339" y="252059"/>
                  </a:lnTo>
                  <a:lnTo>
                    <a:pt x="39017" y="239972"/>
                  </a:lnTo>
                  <a:lnTo>
                    <a:pt x="9560" y="205662"/>
                  </a:lnTo>
                  <a:lnTo>
                    <a:pt x="1888" y="193495"/>
                  </a:lnTo>
                  <a:lnTo>
                    <a:pt x="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23" name="SMARTInkShape-1940"/>
            <p:cNvSpPr/>
            <p:nvPr/>
          </p:nvSpPr>
          <p:spPr>
            <a:xfrm>
              <a:off x="4030980" y="4655820"/>
              <a:ext cx="22861" cy="205741"/>
            </a:xfrm>
            <a:custGeom>
              <a:avLst/>
              <a:gdLst/>
              <a:ahLst/>
              <a:cxnLst/>
              <a:rect l="0" t="0" r="0" b="0"/>
              <a:pathLst>
                <a:path w="22861" h="205741">
                  <a:moveTo>
                    <a:pt x="7620" y="0"/>
                  </a:moveTo>
                  <a:lnTo>
                    <a:pt x="3575" y="0"/>
                  </a:lnTo>
                  <a:lnTo>
                    <a:pt x="2383" y="847"/>
                  </a:lnTo>
                  <a:lnTo>
                    <a:pt x="1589" y="2258"/>
                  </a:lnTo>
                  <a:lnTo>
                    <a:pt x="314" y="10606"/>
                  </a:lnTo>
                  <a:lnTo>
                    <a:pt x="6" y="48565"/>
                  </a:lnTo>
                  <a:lnTo>
                    <a:pt x="0" y="84003"/>
                  </a:lnTo>
                  <a:lnTo>
                    <a:pt x="0" y="121870"/>
                  </a:lnTo>
                  <a:lnTo>
                    <a:pt x="0" y="159868"/>
                  </a:lnTo>
                  <a:lnTo>
                    <a:pt x="0" y="197447"/>
                  </a:lnTo>
                  <a:lnTo>
                    <a:pt x="0" y="200211"/>
                  </a:lnTo>
                  <a:lnTo>
                    <a:pt x="847" y="202054"/>
                  </a:lnTo>
                  <a:lnTo>
                    <a:pt x="2258" y="203283"/>
                  </a:lnTo>
                  <a:lnTo>
                    <a:pt x="6084" y="204648"/>
                  </a:lnTo>
                  <a:lnTo>
                    <a:pt x="2286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24" name="SMARTInkShape-1941"/>
            <p:cNvSpPr/>
            <p:nvPr/>
          </p:nvSpPr>
          <p:spPr>
            <a:xfrm>
              <a:off x="2426798" y="4633340"/>
              <a:ext cx="293027" cy="251064"/>
            </a:xfrm>
            <a:custGeom>
              <a:avLst/>
              <a:gdLst/>
              <a:ahLst/>
              <a:cxnLst/>
              <a:rect l="0" t="0" r="0" b="0"/>
              <a:pathLst>
                <a:path w="293027" h="251064">
                  <a:moveTo>
                    <a:pt x="209722" y="75820"/>
                  </a:moveTo>
                  <a:lnTo>
                    <a:pt x="220196" y="64500"/>
                  </a:lnTo>
                  <a:lnTo>
                    <a:pt x="224334" y="54647"/>
                  </a:lnTo>
                  <a:lnTo>
                    <a:pt x="224907" y="42502"/>
                  </a:lnTo>
                  <a:lnTo>
                    <a:pt x="222679" y="37588"/>
                  </a:lnTo>
                  <a:lnTo>
                    <a:pt x="220900" y="35092"/>
                  </a:lnTo>
                  <a:lnTo>
                    <a:pt x="196442" y="15887"/>
                  </a:lnTo>
                  <a:lnTo>
                    <a:pt x="184347" y="11083"/>
                  </a:lnTo>
                  <a:lnTo>
                    <a:pt x="148431" y="2509"/>
                  </a:lnTo>
                  <a:lnTo>
                    <a:pt x="114664" y="0"/>
                  </a:lnTo>
                  <a:lnTo>
                    <a:pt x="82850" y="6214"/>
                  </a:lnTo>
                  <a:lnTo>
                    <a:pt x="72619" y="11300"/>
                  </a:lnTo>
                  <a:lnTo>
                    <a:pt x="56298" y="24317"/>
                  </a:lnTo>
                  <a:lnTo>
                    <a:pt x="52634" y="29788"/>
                  </a:lnTo>
                  <a:lnTo>
                    <a:pt x="51005" y="35888"/>
                  </a:lnTo>
                  <a:lnTo>
                    <a:pt x="49753" y="62800"/>
                  </a:lnTo>
                  <a:lnTo>
                    <a:pt x="51982" y="68058"/>
                  </a:lnTo>
                  <a:lnTo>
                    <a:pt x="64358" y="82378"/>
                  </a:lnTo>
                  <a:lnTo>
                    <a:pt x="73431" y="87201"/>
                  </a:lnTo>
                  <a:lnTo>
                    <a:pt x="83108" y="91038"/>
                  </a:lnTo>
                  <a:lnTo>
                    <a:pt x="112218" y="108001"/>
                  </a:lnTo>
                  <a:lnTo>
                    <a:pt x="145193" y="115398"/>
                  </a:lnTo>
                  <a:lnTo>
                    <a:pt x="178537" y="124372"/>
                  </a:lnTo>
                  <a:lnTo>
                    <a:pt x="209583" y="133451"/>
                  </a:lnTo>
                  <a:lnTo>
                    <a:pt x="243758" y="140387"/>
                  </a:lnTo>
                  <a:lnTo>
                    <a:pt x="269691" y="150537"/>
                  </a:lnTo>
                  <a:lnTo>
                    <a:pt x="287662" y="168768"/>
                  </a:lnTo>
                  <a:lnTo>
                    <a:pt x="290929" y="174422"/>
                  </a:lnTo>
                  <a:lnTo>
                    <a:pt x="292768" y="184622"/>
                  </a:lnTo>
                  <a:lnTo>
                    <a:pt x="293026" y="188995"/>
                  </a:lnTo>
                  <a:lnTo>
                    <a:pt x="291055" y="196111"/>
                  </a:lnTo>
                  <a:lnTo>
                    <a:pt x="282891" y="207578"/>
                  </a:lnTo>
                  <a:lnTo>
                    <a:pt x="250932" y="223112"/>
                  </a:lnTo>
                  <a:lnTo>
                    <a:pt x="217988" y="233294"/>
                  </a:lnTo>
                  <a:lnTo>
                    <a:pt x="181125" y="243459"/>
                  </a:lnTo>
                  <a:lnTo>
                    <a:pt x="145089" y="249575"/>
                  </a:lnTo>
                  <a:lnTo>
                    <a:pt x="115407" y="250634"/>
                  </a:lnTo>
                  <a:lnTo>
                    <a:pt x="85163" y="250948"/>
                  </a:lnTo>
                  <a:lnTo>
                    <a:pt x="48769" y="251063"/>
                  </a:lnTo>
                  <a:lnTo>
                    <a:pt x="34894" y="250226"/>
                  </a:lnTo>
                  <a:lnTo>
                    <a:pt x="18409" y="244994"/>
                  </a:lnTo>
                  <a:lnTo>
                    <a:pt x="10958" y="240473"/>
                  </a:lnTo>
                  <a:lnTo>
                    <a:pt x="7083" y="235641"/>
                  </a:lnTo>
                  <a:lnTo>
                    <a:pt x="4513" y="230672"/>
                  </a:lnTo>
                  <a:lnTo>
                    <a:pt x="549" y="225641"/>
                  </a:lnTo>
                  <a:lnTo>
                    <a:pt x="0" y="223114"/>
                  </a:lnTo>
                  <a:lnTo>
                    <a:pt x="481" y="220583"/>
                  </a:lnTo>
                  <a:lnTo>
                    <a:pt x="5202" y="212975"/>
                  </a:lnTo>
                  <a:lnTo>
                    <a:pt x="19222" y="190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28" name="SMARTInkShape-Group273"/>
          <p:cNvGrpSpPr/>
          <p:nvPr/>
        </p:nvGrpSpPr>
        <p:grpSpPr>
          <a:xfrm>
            <a:off x="9684214" y="6753359"/>
            <a:ext cx="1196422" cy="55603"/>
            <a:chOff x="8160214" y="6753358"/>
            <a:chExt cx="1196422" cy="55603"/>
          </a:xfrm>
        </p:grpSpPr>
        <p:sp>
          <p:nvSpPr>
            <p:cNvPr id="58126" name="SMARTInkShape-1942"/>
            <p:cNvSpPr/>
            <p:nvPr/>
          </p:nvSpPr>
          <p:spPr>
            <a:xfrm>
              <a:off x="8160214" y="6797039"/>
              <a:ext cx="807" cy="11922"/>
            </a:xfrm>
            <a:custGeom>
              <a:avLst/>
              <a:gdLst/>
              <a:ahLst/>
              <a:cxnLst/>
              <a:rect l="0" t="0" r="0" b="0"/>
              <a:pathLst>
                <a:path w="807" h="11922">
                  <a:moveTo>
                    <a:pt x="404" y="0"/>
                  </a:moveTo>
                  <a:lnTo>
                    <a:pt x="804" y="11921"/>
                  </a:lnTo>
                  <a:lnTo>
                    <a:pt x="806" y="35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27" name="SMARTInkShape-1943"/>
            <p:cNvSpPr/>
            <p:nvPr/>
          </p:nvSpPr>
          <p:spPr>
            <a:xfrm>
              <a:off x="9187188" y="6753358"/>
              <a:ext cx="169448" cy="20621"/>
            </a:xfrm>
            <a:custGeom>
              <a:avLst/>
              <a:gdLst/>
              <a:ahLst/>
              <a:cxnLst/>
              <a:rect l="0" t="0" r="0" b="0"/>
              <a:pathLst>
                <a:path w="169448" h="20621">
                  <a:moveTo>
                    <a:pt x="169447" y="0"/>
                  </a:moveTo>
                  <a:lnTo>
                    <a:pt x="157224" y="7760"/>
                  </a:lnTo>
                  <a:lnTo>
                    <a:pt x="125782" y="17364"/>
                  </a:lnTo>
                  <a:lnTo>
                    <a:pt x="91977" y="20139"/>
                  </a:lnTo>
                  <a:lnTo>
                    <a:pt x="60643" y="20620"/>
                  </a:lnTo>
                  <a:lnTo>
                    <a:pt x="26806" y="18505"/>
                  </a:lnTo>
                  <a:lnTo>
                    <a:pt x="0" y="132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45"/>
          <p:cNvGrpSpPr/>
          <p:nvPr/>
        </p:nvGrpSpPr>
        <p:grpSpPr>
          <a:xfrm>
            <a:off x="3468427" y="4610581"/>
            <a:ext cx="852115" cy="14760"/>
            <a:chOff x="3468427" y="4610581"/>
            <a:chExt cx="852115" cy="14760"/>
          </a:xfrm>
        </p:grpSpPr>
        <p:sp>
          <p:nvSpPr>
            <p:cNvPr id="5" name="SMARTInkShape-315"/>
            <p:cNvSpPr/>
            <p:nvPr/>
          </p:nvSpPr>
          <p:spPr>
            <a:xfrm>
              <a:off x="4313014" y="4610581"/>
              <a:ext cx="7528" cy="14760"/>
            </a:xfrm>
            <a:custGeom>
              <a:avLst/>
              <a:gdLst/>
              <a:ahLst/>
              <a:cxnLst/>
              <a:rect l="0" t="0" r="0" b="0"/>
              <a:pathLst>
                <a:path w="7528" h="14760">
                  <a:moveTo>
                    <a:pt x="780" y="0"/>
                  </a:moveTo>
                  <a:lnTo>
                    <a:pt x="0" y="9339"/>
                  </a:lnTo>
                  <a:lnTo>
                    <a:pt x="816" y="11145"/>
                  </a:lnTo>
                  <a:lnTo>
                    <a:pt x="2206" y="12350"/>
                  </a:lnTo>
                  <a:lnTo>
                    <a:pt x="7527" y="14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16"/>
            <p:cNvSpPr/>
            <p:nvPr/>
          </p:nvSpPr>
          <p:spPr>
            <a:xfrm>
              <a:off x="3468427" y="4616580"/>
              <a:ext cx="6295" cy="1141"/>
            </a:xfrm>
            <a:custGeom>
              <a:avLst/>
              <a:gdLst/>
              <a:ahLst/>
              <a:cxnLst/>
              <a:rect l="0" t="0" r="0" b="0"/>
              <a:pathLst>
                <a:path w="6295" h="1141">
                  <a:moveTo>
                    <a:pt x="0" y="0"/>
                  </a:moveTo>
                  <a:lnTo>
                    <a:pt x="6294" y="1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46"/>
          <p:cNvGrpSpPr/>
          <p:nvPr/>
        </p:nvGrpSpPr>
        <p:grpSpPr>
          <a:xfrm>
            <a:off x="2903707" y="3489991"/>
            <a:ext cx="1866415" cy="348828"/>
            <a:chOff x="2903707" y="3489991"/>
            <a:chExt cx="1866415" cy="348828"/>
          </a:xfrm>
        </p:grpSpPr>
        <p:sp>
          <p:nvSpPr>
            <p:cNvPr id="10" name="SMARTInkShape-317"/>
            <p:cNvSpPr/>
            <p:nvPr/>
          </p:nvSpPr>
          <p:spPr>
            <a:xfrm>
              <a:off x="3177844" y="3566228"/>
              <a:ext cx="235918" cy="167115"/>
            </a:xfrm>
            <a:custGeom>
              <a:avLst/>
              <a:gdLst/>
              <a:ahLst/>
              <a:cxnLst/>
              <a:rect l="0" t="0" r="0" b="0"/>
              <a:pathLst>
                <a:path w="235918" h="167115">
                  <a:moveTo>
                    <a:pt x="159717" y="22792"/>
                  </a:moveTo>
                  <a:lnTo>
                    <a:pt x="159717" y="16231"/>
                  </a:lnTo>
                  <a:lnTo>
                    <a:pt x="155672" y="11440"/>
                  </a:lnTo>
                  <a:lnTo>
                    <a:pt x="151428" y="9280"/>
                  </a:lnTo>
                  <a:lnTo>
                    <a:pt x="149111" y="8704"/>
                  </a:lnTo>
                  <a:lnTo>
                    <a:pt x="138462" y="2543"/>
                  </a:lnTo>
                  <a:lnTo>
                    <a:pt x="103040" y="0"/>
                  </a:lnTo>
                  <a:lnTo>
                    <a:pt x="88361" y="799"/>
                  </a:lnTo>
                  <a:lnTo>
                    <a:pt x="63333" y="8541"/>
                  </a:lnTo>
                  <a:lnTo>
                    <a:pt x="31564" y="36788"/>
                  </a:lnTo>
                  <a:lnTo>
                    <a:pt x="10087" y="71128"/>
                  </a:lnTo>
                  <a:lnTo>
                    <a:pt x="3152" y="87161"/>
                  </a:lnTo>
                  <a:lnTo>
                    <a:pt x="0" y="123688"/>
                  </a:lnTo>
                  <a:lnTo>
                    <a:pt x="634" y="138577"/>
                  </a:lnTo>
                  <a:lnTo>
                    <a:pt x="3782" y="145654"/>
                  </a:lnTo>
                  <a:lnTo>
                    <a:pt x="17613" y="162352"/>
                  </a:lnTo>
                  <a:lnTo>
                    <a:pt x="24875" y="165252"/>
                  </a:lnTo>
                  <a:lnTo>
                    <a:pt x="43335" y="167114"/>
                  </a:lnTo>
                  <a:lnTo>
                    <a:pt x="78464" y="159785"/>
                  </a:lnTo>
                  <a:lnTo>
                    <a:pt x="93685" y="153223"/>
                  </a:lnTo>
                  <a:lnTo>
                    <a:pt x="129237" y="121607"/>
                  </a:lnTo>
                  <a:lnTo>
                    <a:pt x="145512" y="101484"/>
                  </a:lnTo>
                  <a:lnTo>
                    <a:pt x="163862" y="71206"/>
                  </a:lnTo>
                  <a:lnTo>
                    <a:pt x="167032" y="48986"/>
                  </a:lnTo>
                  <a:lnTo>
                    <a:pt x="167336" y="38074"/>
                  </a:lnTo>
                  <a:lnTo>
                    <a:pt x="167337" y="73759"/>
                  </a:lnTo>
                  <a:lnTo>
                    <a:pt x="167337" y="96808"/>
                  </a:lnTo>
                  <a:lnTo>
                    <a:pt x="169030" y="100923"/>
                  </a:lnTo>
                  <a:lnTo>
                    <a:pt x="179399" y="113610"/>
                  </a:lnTo>
                  <a:lnTo>
                    <a:pt x="182011" y="119035"/>
                  </a:lnTo>
                  <a:lnTo>
                    <a:pt x="185995" y="124269"/>
                  </a:lnTo>
                  <a:lnTo>
                    <a:pt x="209862" y="141318"/>
                  </a:lnTo>
                  <a:lnTo>
                    <a:pt x="215306" y="143204"/>
                  </a:lnTo>
                  <a:lnTo>
                    <a:pt x="217943" y="142860"/>
                  </a:lnTo>
                  <a:lnTo>
                    <a:pt x="228123" y="137710"/>
                  </a:lnTo>
                  <a:lnTo>
                    <a:pt x="235917" y="1370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18"/>
            <p:cNvSpPr/>
            <p:nvPr/>
          </p:nvSpPr>
          <p:spPr>
            <a:xfrm>
              <a:off x="2903707" y="3489991"/>
              <a:ext cx="243355" cy="235732"/>
            </a:xfrm>
            <a:custGeom>
              <a:avLst/>
              <a:gdLst/>
              <a:ahLst/>
              <a:cxnLst/>
              <a:rect l="0" t="0" r="0" b="0"/>
              <a:pathLst>
                <a:path w="243355" h="235732">
                  <a:moveTo>
                    <a:pt x="235734" y="30449"/>
                  </a:moveTo>
                  <a:lnTo>
                    <a:pt x="235734" y="34494"/>
                  </a:lnTo>
                  <a:lnTo>
                    <a:pt x="236581" y="35686"/>
                  </a:lnTo>
                  <a:lnTo>
                    <a:pt x="237992" y="36481"/>
                  </a:lnTo>
                  <a:lnTo>
                    <a:pt x="242295" y="37755"/>
                  </a:lnTo>
                  <a:lnTo>
                    <a:pt x="242883" y="40187"/>
                  </a:lnTo>
                  <a:lnTo>
                    <a:pt x="243346" y="45594"/>
                  </a:lnTo>
                  <a:lnTo>
                    <a:pt x="236792" y="45680"/>
                  </a:lnTo>
                  <a:lnTo>
                    <a:pt x="236440" y="44837"/>
                  </a:lnTo>
                  <a:lnTo>
                    <a:pt x="235761" y="31822"/>
                  </a:lnTo>
                  <a:lnTo>
                    <a:pt x="222555" y="15064"/>
                  </a:lnTo>
                  <a:lnTo>
                    <a:pt x="221868" y="12573"/>
                  </a:lnTo>
                  <a:lnTo>
                    <a:pt x="219717" y="10911"/>
                  </a:lnTo>
                  <a:lnTo>
                    <a:pt x="206355" y="5987"/>
                  </a:lnTo>
                  <a:lnTo>
                    <a:pt x="200663" y="2644"/>
                  </a:lnTo>
                  <a:lnTo>
                    <a:pt x="191852" y="761"/>
                  </a:lnTo>
                  <a:lnTo>
                    <a:pt x="154327" y="0"/>
                  </a:lnTo>
                  <a:lnTo>
                    <a:pt x="120748" y="6004"/>
                  </a:lnTo>
                  <a:lnTo>
                    <a:pt x="100629" y="9378"/>
                  </a:lnTo>
                  <a:lnTo>
                    <a:pt x="74615" y="22147"/>
                  </a:lnTo>
                  <a:lnTo>
                    <a:pt x="40504" y="50932"/>
                  </a:lnTo>
                  <a:lnTo>
                    <a:pt x="13750" y="87824"/>
                  </a:lnTo>
                  <a:lnTo>
                    <a:pt x="3204" y="119456"/>
                  </a:lnTo>
                  <a:lnTo>
                    <a:pt x="0" y="153219"/>
                  </a:lnTo>
                  <a:lnTo>
                    <a:pt x="3703" y="171436"/>
                  </a:lnTo>
                  <a:lnTo>
                    <a:pt x="14208" y="187558"/>
                  </a:lnTo>
                  <a:lnTo>
                    <a:pt x="32928" y="207329"/>
                  </a:lnTo>
                  <a:lnTo>
                    <a:pt x="68117" y="228367"/>
                  </a:lnTo>
                  <a:lnTo>
                    <a:pt x="79111" y="232712"/>
                  </a:lnTo>
                  <a:lnTo>
                    <a:pt x="114261" y="235731"/>
                  </a:lnTo>
                  <a:lnTo>
                    <a:pt x="145942" y="233871"/>
                  </a:lnTo>
                  <a:lnTo>
                    <a:pt x="181870" y="226777"/>
                  </a:lnTo>
                  <a:lnTo>
                    <a:pt x="195221" y="220418"/>
                  </a:lnTo>
                  <a:lnTo>
                    <a:pt x="198565" y="218055"/>
                  </a:lnTo>
                  <a:lnTo>
                    <a:pt x="206797" y="215430"/>
                  </a:lnTo>
                  <a:lnTo>
                    <a:pt x="211363" y="214729"/>
                  </a:lnTo>
                  <a:lnTo>
                    <a:pt x="220951" y="209436"/>
                  </a:lnTo>
                  <a:lnTo>
                    <a:pt x="232814" y="200330"/>
                  </a:lnTo>
                  <a:lnTo>
                    <a:pt x="236694" y="199085"/>
                  </a:lnTo>
                  <a:lnTo>
                    <a:pt x="243354" y="198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19"/>
            <p:cNvSpPr/>
            <p:nvPr/>
          </p:nvSpPr>
          <p:spPr>
            <a:xfrm>
              <a:off x="3781024" y="3537131"/>
              <a:ext cx="173491" cy="280134"/>
            </a:xfrm>
            <a:custGeom>
              <a:avLst/>
              <a:gdLst/>
              <a:ahLst/>
              <a:cxnLst/>
              <a:rect l="0" t="0" r="0" b="0"/>
              <a:pathLst>
                <a:path w="173491" h="280134">
                  <a:moveTo>
                    <a:pt x="28977" y="51889"/>
                  </a:moveTo>
                  <a:lnTo>
                    <a:pt x="28977" y="55934"/>
                  </a:lnTo>
                  <a:lnTo>
                    <a:pt x="26719" y="60178"/>
                  </a:lnTo>
                  <a:lnTo>
                    <a:pt x="24932" y="62495"/>
                  </a:lnTo>
                  <a:lnTo>
                    <a:pt x="22946" y="69585"/>
                  </a:lnTo>
                  <a:lnTo>
                    <a:pt x="21450" y="102832"/>
                  </a:lnTo>
                  <a:lnTo>
                    <a:pt x="27926" y="137227"/>
                  </a:lnTo>
                  <a:lnTo>
                    <a:pt x="28885" y="170956"/>
                  </a:lnTo>
                  <a:lnTo>
                    <a:pt x="35530" y="208282"/>
                  </a:lnTo>
                  <a:lnTo>
                    <a:pt x="37233" y="228628"/>
                  </a:lnTo>
                  <a:lnTo>
                    <a:pt x="42586" y="243935"/>
                  </a:lnTo>
                  <a:lnTo>
                    <a:pt x="44849" y="261909"/>
                  </a:lnTo>
                  <a:lnTo>
                    <a:pt x="50750" y="271258"/>
                  </a:lnTo>
                  <a:lnTo>
                    <a:pt x="51809" y="280133"/>
                  </a:lnTo>
                  <a:lnTo>
                    <a:pt x="45274" y="273897"/>
                  </a:lnTo>
                  <a:lnTo>
                    <a:pt x="40485" y="265083"/>
                  </a:lnTo>
                  <a:lnTo>
                    <a:pt x="32893" y="233026"/>
                  </a:lnTo>
                  <a:lnTo>
                    <a:pt x="23667" y="203098"/>
                  </a:lnTo>
                  <a:lnTo>
                    <a:pt x="13691" y="167710"/>
                  </a:lnTo>
                  <a:lnTo>
                    <a:pt x="3568" y="136009"/>
                  </a:lnTo>
                  <a:lnTo>
                    <a:pt x="0" y="112938"/>
                  </a:lnTo>
                  <a:lnTo>
                    <a:pt x="4726" y="77019"/>
                  </a:lnTo>
                  <a:lnTo>
                    <a:pt x="7963" y="60182"/>
                  </a:lnTo>
                  <a:lnTo>
                    <a:pt x="19907" y="34198"/>
                  </a:lnTo>
                  <a:lnTo>
                    <a:pt x="31746" y="20588"/>
                  </a:lnTo>
                  <a:lnTo>
                    <a:pt x="64893" y="3449"/>
                  </a:lnTo>
                  <a:lnTo>
                    <a:pt x="79883" y="0"/>
                  </a:lnTo>
                  <a:lnTo>
                    <a:pt x="89984" y="1452"/>
                  </a:lnTo>
                  <a:lnTo>
                    <a:pt x="126452" y="14044"/>
                  </a:lnTo>
                  <a:lnTo>
                    <a:pt x="142807" y="23742"/>
                  </a:lnTo>
                  <a:lnTo>
                    <a:pt x="166922" y="41880"/>
                  </a:lnTo>
                  <a:lnTo>
                    <a:pt x="170719" y="50545"/>
                  </a:lnTo>
                  <a:lnTo>
                    <a:pt x="173490" y="75889"/>
                  </a:lnTo>
                  <a:lnTo>
                    <a:pt x="169633" y="88539"/>
                  </a:lnTo>
                  <a:lnTo>
                    <a:pt x="149277" y="113979"/>
                  </a:lnTo>
                  <a:lnTo>
                    <a:pt x="136964" y="122591"/>
                  </a:lnTo>
                  <a:lnTo>
                    <a:pt x="112397" y="132240"/>
                  </a:lnTo>
                  <a:lnTo>
                    <a:pt x="79118" y="140641"/>
                  </a:lnTo>
                  <a:lnTo>
                    <a:pt x="60203" y="141686"/>
                  </a:lnTo>
                  <a:lnTo>
                    <a:pt x="39648" y="135499"/>
                  </a:lnTo>
                  <a:lnTo>
                    <a:pt x="34284" y="131947"/>
                  </a:lnTo>
                  <a:lnTo>
                    <a:pt x="33362" y="129814"/>
                  </a:lnTo>
                  <a:lnTo>
                    <a:pt x="33594" y="127546"/>
                  </a:lnTo>
                  <a:lnTo>
                    <a:pt x="36004" y="121867"/>
                  </a:lnTo>
                  <a:lnTo>
                    <a:pt x="36597" y="1128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20"/>
            <p:cNvSpPr/>
            <p:nvPr/>
          </p:nvSpPr>
          <p:spPr>
            <a:xfrm>
              <a:off x="3444241" y="3551064"/>
              <a:ext cx="304801" cy="158676"/>
            </a:xfrm>
            <a:custGeom>
              <a:avLst/>
              <a:gdLst/>
              <a:ahLst/>
              <a:cxnLst/>
              <a:rect l="0" t="0" r="0" b="0"/>
              <a:pathLst>
                <a:path w="304801" h="158676">
                  <a:moveTo>
                    <a:pt x="0" y="37956"/>
                  </a:moveTo>
                  <a:lnTo>
                    <a:pt x="0" y="75032"/>
                  </a:lnTo>
                  <a:lnTo>
                    <a:pt x="847" y="93289"/>
                  </a:lnTo>
                  <a:lnTo>
                    <a:pt x="6031" y="108184"/>
                  </a:lnTo>
                  <a:lnTo>
                    <a:pt x="8258" y="126070"/>
                  </a:lnTo>
                  <a:lnTo>
                    <a:pt x="13610" y="136861"/>
                  </a:lnTo>
                  <a:lnTo>
                    <a:pt x="14153" y="139452"/>
                  </a:lnTo>
                  <a:lnTo>
                    <a:pt x="22851" y="152244"/>
                  </a:lnTo>
                  <a:lnTo>
                    <a:pt x="22860" y="118353"/>
                  </a:lnTo>
                  <a:lnTo>
                    <a:pt x="25118" y="96484"/>
                  </a:lnTo>
                  <a:lnTo>
                    <a:pt x="32267" y="61272"/>
                  </a:lnTo>
                  <a:lnTo>
                    <a:pt x="41804" y="31844"/>
                  </a:lnTo>
                  <a:lnTo>
                    <a:pt x="43956" y="28801"/>
                  </a:lnTo>
                  <a:lnTo>
                    <a:pt x="48605" y="25421"/>
                  </a:lnTo>
                  <a:lnTo>
                    <a:pt x="55982" y="23517"/>
                  </a:lnTo>
                  <a:lnTo>
                    <a:pt x="71129" y="22786"/>
                  </a:lnTo>
                  <a:lnTo>
                    <a:pt x="82788" y="26782"/>
                  </a:lnTo>
                  <a:lnTo>
                    <a:pt x="98589" y="38157"/>
                  </a:lnTo>
                  <a:lnTo>
                    <a:pt x="103931" y="43972"/>
                  </a:lnTo>
                  <a:lnTo>
                    <a:pt x="112545" y="55919"/>
                  </a:lnTo>
                  <a:lnTo>
                    <a:pt x="123752" y="66044"/>
                  </a:lnTo>
                  <a:lnTo>
                    <a:pt x="139920" y="104100"/>
                  </a:lnTo>
                  <a:lnTo>
                    <a:pt x="143340" y="115222"/>
                  </a:lnTo>
                  <a:lnTo>
                    <a:pt x="144773" y="141249"/>
                  </a:lnTo>
                  <a:lnTo>
                    <a:pt x="144780" y="133186"/>
                  </a:lnTo>
                  <a:lnTo>
                    <a:pt x="138219" y="108516"/>
                  </a:lnTo>
                  <a:lnTo>
                    <a:pt x="143814" y="74502"/>
                  </a:lnTo>
                  <a:lnTo>
                    <a:pt x="152942" y="46040"/>
                  </a:lnTo>
                  <a:lnTo>
                    <a:pt x="167688" y="17395"/>
                  </a:lnTo>
                  <a:lnTo>
                    <a:pt x="173588" y="11038"/>
                  </a:lnTo>
                  <a:lnTo>
                    <a:pt x="185583" y="3545"/>
                  </a:lnTo>
                  <a:lnTo>
                    <a:pt x="195722" y="949"/>
                  </a:lnTo>
                  <a:lnTo>
                    <a:pt x="214748" y="0"/>
                  </a:lnTo>
                  <a:lnTo>
                    <a:pt x="220468" y="2178"/>
                  </a:lnTo>
                  <a:lnTo>
                    <a:pt x="231039" y="10475"/>
                  </a:lnTo>
                  <a:lnTo>
                    <a:pt x="253997" y="44239"/>
                  </a:lnTo>
                  <a:lnTo>
                    <a:pt x="264442" y="80657"/>
                  </a:lnTo>
                  <a:lnTo>
                    <a:pt x="268289" y="98021"/>
                  </a:lnTo>
                  <a:lnTo>
                    <a:pt x="280194" y="135206"/>
                  </a:lnTo>
                  <a:lnTo>
                    <a:pt x="281595" y="146818"/>
                  </a:lnTo>
                  <a:lnTo>
                    <a:pt x="282557" y="148631"/>
                  </a:lnTo>
                  <a:lnTo>
                    <a:pt x="284045" y="149839"/>
                  </a:lnTo>
                  <a:lnTo>
                    <a:pt x="285883" y="150645"/>
                  </a:lnTo>
                  <a:lnTo>
                    <a:pt x="287109" y="152029"/>
                  </a:lnTo>
                  <a:lnTo>
                    <a:pt x="288471" y="155824"/>
                  </a:lnTo>
                  <a:lnTo>
                    <a:pt x="289680" y="157174"/>
                  </a:lnTo>
                  <a:lnTo>
                    <a:pt x="293282" y="158675"/>
                  </a:lnTo>
                  <a:lnTo>
                    <a:pt x="294582" y="158229"/>
                  </a:lnTo>
                  <a:lnTo>
                    <a:pt x="295448" y="157085"/>
                  </a:lnTo>
                  <a:lnTo>
                    <a:pt x="296838" y="153210"/>
                  </a:lnTo>
                  <a:lnTo>
                    <a:pt x="299286" y="152680"/>
                  </a:lnTo>
                  <a:lnTo>
                    <a:pt x="304800" y="152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21"/>
            <p:cNvSpPr/>
            <p:nvPr/>
          </p:nvSpPr>
          <p:spPr>
            <a:xfrm>
              <a:off x="4000642" y="3543423"/>
              <a:ext cx="197980" cy="129418"/>
            </a:xfrm>
            <a:custGeom>
              <a:avLst/>
              <a:gdLst/>
              <a:ahLst/>
              <a:cxnLst/>
              <a:rect l="0" t="0" r="0" b="0"/>
              <a:pathLst>
                <a:path w="197980" h="129418">
                  <a:moveTo>
                    <a:pt x="144639" y="22737"/>
                  </a:moveTo>
                  <a:lnTo>
                    <a:pt x="144639" y="18692"/>
                  </a:lnTo>
                  <a:lnTo>
                    <a:pt x="143792" y="17500"/>
                  </a:lnTo>
                  <a:lnTo>
                    <a:pt x="142381" y="16705"/>
                  </a:lnTo>
                  <a:lnTo>
                    <a:pt x="140594" y="16176"/>
                  </a:lnTo>
                  <a:lnTo>
                    <a:pt x="129201" y="6968"/>
                  </a:lnTo>
                  <a:lnTo>
                    <a:pt x="126727" y="4604"/>
                  </a:lnTo>
                  <a:lnTo>
                    <a:pt x="119463" y="1978"/>
                  </a:lnTo>
                  <a:lnTo>
                    <a:pt x="92644" y="0"/>
                  </a:lnTo>
                  <a:lnTo>
                    <a:pt x="58209" y="8491"/>
                  </a:lnTo>
                  <a:lnTo>
                    <a:pt x="28746" y="32301"/>
                  </a:lnTo>
                  <a:lnTo>
                    <a:pt x="16885" y="46173"/>
                  </a:lnTo>
                  <a:lnTo>
                    <a:pt x="5292" y="66031"/>
                  </a:lnTo>
                  <a:lnTo>
                    <a:pt x="1469" y="81191"/>
                  </a:lnTo>
                  <a:lnTo>
                    <a:pt x="0" y="107594"/>
                  </a:lnTo>
                  <a:lnTo>
                    <a:pt x="2179" y="113509"/>
                  </a:lnTo>
                  <a:lnTo>
                    <a:pt x="10477" y="124205"/>
                  </a:lnTo>
                  <a:lnTo>
                    <a:pt x="17561" y="127101"/>
                  </a:lnTo>
                  <a:lnTo>
                    <a:pt x="54852" y="129357"/>
                  </a:lnTo>
                  <a:lnTo>
                    <a:pt x="59381" y="129377"/>
                  </a:lnTo>
                  <a:lnTo>
                    <a:pt x="68929" y="124884"/>
                  </a:lnTo>
                  <a:lnTo>
                    <a:pt x="101338" y="100751"/>
                  </a:lnTo>
                  <a:lnTo>
                    <a:pt x="119005" y="73250"/>
                  </a:lnTo>
                  <a:lnTo>
                    <a:pt x="125943" y="58212"/>
                  </a:lnTo>
                  <a:lnTo>
                    <a:pt x="130974" y="40218"/>
                  </a:lnTo>
                  <a:lnTo>
                    <a:pt x="134333" y="33893"/>
                  </a:lnTo>
                  <a:lnTo>
                    <a:pt x="135825" y="28260"/>
                  </a:lnTo>
                  <a:lnTo>
                    <a:pt x="137070" y="26419"/>
                  </a:lnTo>
                  <a:lnTo>
                    <a:pt x="138746" y="25191"/>
                  </a:lnTo>
                  <a:lnTo>
                    <a:pt x="144537" y="22779"/>
                  </a:lnTo>
                  <a:lnTo>
                    <a:pt x="144638" y="58782"/>
                  </a:lnTo>
                  <a:lnTo>
                    <a:pt x="145486" y="73476"/>
                  </a:lnTo>
                  <a:lnTo>
                    <a:pt x="159810" y="110698"/>
                  </a:lnTo>
                  <a:lnTo>
                    <a:pt x="170364" y="124213"/>
                  </a:lnTo>
                  <a:lnTo>
                    <a:pt x="175264" y="127105"/>
                  </a:lnTo>
                  <a:lnTo>
                    <a:pt x="188862" y="129282"/>
                  </a:lnTo>
                  <a:lnTo>
                    <a:pt x="197979" y="129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22"/>
            <p:cNvSpPr/>
            <p:nvPr/>
          </p:nvSpPr>
          <p:spPr>
            <a:xfrm>
              <a:off x="4251961" y="3589020"/>
              <a:ext cx="38101" cy="83688"/>
            </a:xfrm>
            <a:custGeom>
              <a:avLst/>
              <a:gdLst/>
              <a:ahLst/>
              <a:cxnLst/>
              <a:rect l="0" t="0" r="0" b="0"/>
              <a:pathLst>
                <a:path w="38101" h="83688">
                  <a:moveTo>
                    <a:pt x="0" y="0"/>
                  </a:moveTo>
                  <a:lnTo>
                    <a:pt x="0" y="34050"/>
                  </a:lnTo>
                  <a:lnTo>
                    <a:pt x="847" y="47718"/>
                  </a:lnTo>
                  <a:lnTo>
                    <a:pt x="9407" y="68400"/>
                  </a:lnTo>
                  <a:lnTo>
                    <a:pt x="18133" y="78704"/>
                  </a:lnTo>
                  <a:lnTo>
                    <a:pt x="23017" y="81546"/>
                  </a:lnTo>
                  <a:lnTo>
                    <a:pt x="36604" y="83687"/>
                  </a:lnTo>
                  <a:lnTo>
                    <a:pt x="37103" y="82885"/>
                  </a:lnTo>
                  <a:lnTo>
                    <a:pt x="3810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23"/>
            <p:cNvSpPr/>
            <p:nvPr/>
          </p:nvSpPr>
          <p:spPr>
            <a:xfrm>
              <a:off x="4328161" y="3543300"/>
              <a:ext cx="196958" cy="295519"/>
            </a:xfrm>
            <a:custGeom>
              <a:avLst/>
              <a:gdLst/>
              <a:ahLst/>
              <a:cxnLst/>
              <a:rect l="0" t="0" r="0" b="0"/>
              <a:pathLst>
                <a:path w="196958" h="295519">
                  <a:moveTo>
                    <a:pt x="137160" y="0"/>
                  </a:moveTo>
                  <a:lnTo>
                    <a:pt x="102478" y="0"/>
                  </a:lnTo>
                  <a:lnTo>
                    <a:pt x="82575" y="2258"/>
                  </a:lnTo>
                  <a:lnTo>
                    <a:pt x="65106" y="8289"/>
                  </a:lnTo>
                  <a:lnTo>
                    <a:pt x="28651" y="33203"/>
                  </a:lnTo>
                  <a:lnTo>
                    <a:pt x="18743" y="43328"/>
                  </a:lnTo>
                  <a:lnTo>
                    <a:pt x="13128" y="51995"/>
                  </a:lnTo>
                  <a:lnTo>
                    <a:pt x="9252" y="66394"/>
                  </a:lnTo>
                  <a:lnTo>
                    <a:pt x="8104" y="77340"/>
                  </a:lnTo>
                  <a:lnTo>
                    <a:pt x="10093" y="83198"/>
                  </a:lnTo>
                  <a:lnTo>
                    <a:pt x="18268" y="93857"/>
                  </a:lnTo>
                  <a:lnTo>
                    <a:pt x="25335" y="96748"/>
                  </a:lnTo>
                  <a:lnTo>
                    <a:pt x="62610" y="105485"/>
                  </a:lnTo>
                  <a:lnTo>
                    <a:pt x="96219" y="100014"/>
                  </a:lnTo>
                  <a:lnTo>
                    <a:pt x="111671" y="95298"/>
                  </a:lnTo>
                  <a:lnTo>
                    <a:pt x="135671" y="81173"/>
                  </a:lnTo>
                  <a:lnTo>
                    <a:pt x="142990" y="73894"/>
                  </a:lnTo>
                  <a:lnTo>
                    <a:pt x="148218" y="65015"/>
                  </a:lnTo>
                  <a:lnTo>
                    <a:pt x="153832" y="47775"/>
                  </a:lnTo>
                  <a:lnTo>
                    <a:pt x="157270" y="41554"/>
                  </a:lnTo>
                  <a:lnTo>
                    <a:pt x="159477" y="30660"/>
                  </a:lnTo>
                  <a:lnTo>
                    <a:pt x="160011" y="16435"/>
                  </a:lnTo>
                  <a:lnTo>
                    <a:pt x="160867" y="49296"/>
                  </a:lnTo>
                  <a:lnTo>
                    <a:pt x="167781" y="84068"/>
                  </a:lnTo>
                  <a:lnTo>
                    <a:pt x="178153" y="115503"/>
                  </a:lnTo>
                  <a:lnTo>
                    <a:pt x="184515" y="152559"/>
                  </a:lnTo>
                  <a:lnTo>
                    <a:pt x="190559" y="189674"/>
                  </a:lnTo>
                  <a:lnTo>
                    <a:pt x="196957" y="217997"/>
                  </a:lnTo>
                  <a:lnTo>
                    <a:pt x="193730" y="233549"/>
                  </a:lnTo>
                  <a:lnTo>
                    <a:pt x="182636" y="256805"/>
                  </a:lnTo>
                  <a:lnTo>
                    <a:pt x="165361" y="280152"/>
                  </a:lnTo>
                  <a:lnTo>
                    <a:pt x="156467" y="285379"/>
                  </a:lnTo>
                  <a:lnTo>
                    <a:pt x="121861" y="295346"/>
                  </a:lnTo>
                  <a:lnTo>
                    <a:pt x="110887" y="295518"/>
                  </a:lnTo>
                  <a:lnTo>
                    <a:pt x="75751" y="290512"/>
                  </a:lnTo>
                  <a:lnTo>
                    <a:pt x="57252" y="285797"/>
                  </a:lnTo>
                  <a:lnTo>
                    <a:pt x="21247" y="262255"/>
                  </a:lnTo>
                  <a:lnTo>
                    <a:pt x="5537" y="249003"/>
                  </a:lnTo>
                  <a:lnTo>
                    <a:pt x="2461" y="241619"/>
                  </a:lnTo>
                  <a:lnTo>
                    <a:pt x="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24"/>
            <p:cNvSpPr/>
            <p:nvPr/>
          </p:nvSpPr>
          <p:spPr>
            <a:xfrm>
              <a:off x="4297681" y="35356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25"/>
            <p:cNvSpPr/>
            <p:nvPr/>
          </p:nvSpPr>
          <p:spPr>
            <a:xfrm>
              <a:off x="4594861" y="3535947"/>
              <a:ext cx="175261" cy="152027"/>
            </a:xfrm>
            <a:custGeom>
              <a:avLst/>
              <a:gdLst/>
              <a:ahLst/>
              <a:cxnLst/>
              <a:rect l="0" t="0" r="0" b="0"/>
              <a:pathLst>
                <a:path w="175261" h="152027">
                  <a:moveTo>
                    <a:pt x="0" y="30213"/>
                  </a:moveTo>
                  <a:lnTo>
                    <a:pt x="847" y="63618"/>
                  </a:lnTo>
                  <a:lnTo>
                    <a:pt x="13180" y="98816"/>
                  </a:lnTo>
                  <a:lnTo>
                    <a:pt x="15187" y="135106"/>
                  </a:lnTo>
                  <a:lnTo>
                    <a:pt x="15205" y="138242"/>
                  </a:lnTo>
                  <a:lnTo>
                    <a:pt x="16063" y="140332"/>
                  </a:lnTo>
                  <a:lnTo>
                    <a:pt x="17482" y="141726"/>
                  </a:lnTo>
                  <a:lnTo>
                    <a:pt x="19275" y="142655"/>
                  </a:lnTo>
                  <a:lnTo>
                    <a:pt x="20470" y="144121"/>
                  </a:lnTo>
                  <a:lnTo>
                    <a:pt x="22833" y="152026"/>
                  </a:lnTo>
                  <a:lnTo>
                    <a:pt x="22859" y="116306"/>
                  </a:lnTo>
                  <a:lnTo>
                    <a:pt x="29421" y="79509"/>
                  </a:lnTo>
                  <a:lnTo>
                    <a:pt x="40993" y="41523"/>
                  </a:lnTo>
                  <a:lnTo>
                    <a:pt x="58441" y="6574"/>
                  </a:lnTo>
                  <a:lnTo>
                    <a:pt x="63509" y="2773"/>
                  </a:lnTo>
                  <a:lnTo>
                    <a:pt x="75168" y="634"/>
                  </a:lnTo>
                  <a:lnTo>
                    <a:pt x="89347" y="0"/>
                  </a:lnTo>
                  <a:lnTo>
                    <a:pt x="97001" y="2110"/>
                  </a:lnTo>
                  <a:lnTo>
                    <a:pt x="116726" y="13593"/>
                  </a:lnTo>
                  <a:lnTo>
                    <a:pt x="139596" y="44117"/>
                  </a:lnTo>
                  <a:lnTo>
                    <a:pt x="148993" y="63471"/>
                  </a:lnTo>
                  <a:lnTo>
                    <a:pt x="154458" y="98807"/>
                  </a:lnTo>
                  <a:lnTo>
                    <a:pt x="158921" y="115070"/>
                  </a:lnTo>
                  <a:lnTo>
                    <a:pt x="160011" y="136435"/>
                  </a:lnTo>
                  <a:lnTo>
                    <a:pt x="164063" y="136758"/>
                  </a:lnTo>
                  <a:lnTo>
                    <a:pt x="165255" y="135956"/>
                  </a:lnTo>
                  <a:lnTo>
                    <a:pt x="166050" y="134575"/>
                  </a:lnTo>
                  <a:lnTo>
                    <a:pt x="167326" y="130320"/>
                  </a:lnTo>
                  <a:lnTo>
                    <a:pt x="175260" y="1216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47"/>
          <p:cNvGrpSpPr/>
          <p:nvPr/>
        </p:nvGrpSpPr>
        <p:grpSpPr>
          <a:xfrm>
            <a:off x="5113021" y="3489960"/>
            <a:ext cx="898583" cy="327344"/>
            <a:chOff x="5113021" y="3489960"/>
            <a:chExt cx="898583" cy="327344"/>
          </a:xfrm>
        </p:grpSpPr>
        <p:sp>
          <p:nvSpPr>
            <p:cNvPr id="20" name="SMARTInkShape-326"/>
            <p:cNvSpPr/>
            <p:nvPr/>
          </p:nvSpPr>
          <p:spPr>
            <a:xfrm>
              <a:off x="5113021" y="3489960"/>
              <a:ext cx="30481" cy="219789"/>
            </a:xfrm>
            <a:custGeom>
              <a:avLst/>
              <a:gdLst/>
              <a:ahLst/>
              <a:cxnLst/>
              <a:rect l="0" t="0" r="0" b="0"/>
              <a:pathLst>
                <a:path w="30481" h="219789">
                  <a:moveTo>
                    <a:pt x="0" y="0"/>
                  </a:moveTo>
                  <a:lnTo>
                    <a:pt x="0" y="34093"/>
                  </a:lnTo>
                  <a:lnTo>
                    <a:pt x="0" y="68643"/>
                  </a:lnTo>
                  <a:lnTo>
                    <a:pt x="0" y="105097"/>
                  </a:lnTo>
                  <a:lnTo>
                    <a:pt x="0" y="143052"/>
                  </a:lnTo>
                  <a:lnTo>
                    <a:pt x="0" y="181048"/>
                  </a:lnTo>
                  <a:lnTo>
                    <a:pt x="0" y="192678"/>
                  </a:lnTo>
                  <a:lnTo>
                    <a:pt x="2258" y="197959"/>
                  </a:lnTo>
                  <a:lnTo>
                    <a:pt x="5237" y="203129"/>
                  </a:lnTo>
                  <a:lnTo>
                    <a:pt x="6561" y="208248"/>
                  </a:lnTo>
                  <a:lnTo>
                    <a:pt x="7760" y="209952"/>
                  </a:lnTo>
                  <a:lnTo>
                    <a:pt x="9407" y="211088"/>
                  </a:lnTo>
                  <a:lnTo>
                    <a:pt x="11351" y="211845"/>
                  </a:lnTo>
                  <a:lnTo>
                    <a:pt x="12648" y="213197"/>
                  </a:lnTo>
                  <a:lnTo>
                    <a:pt x="14898" y="219788"/>
                  </a:lnTo>
                  <a:lnTo>
                    <a:pt x="17346" y="218192"/>
                  </a:lnTo>
                  <a:lnTo>
                    <a:pt x="29098" y="207082"/>
                  </a:lnTo>
                  <a:lnTo>
                    <a:pt x="29866" y="204078"/>
                  </a:lnTo>
                  <a:lnTo>
                    <a:pt x="3048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27"/>
            <p:cNvSpPr/>
            <p:nvPr/>
          </p:nvSpPr>
          <p:spPr>
            <a:xfrm>
              <a:off x="5243628" y="3562142"/>
              <a:ext cx="112061" cy="139635"/>
            </a:xfrm>
            <a:custGeom>
              <a:avLst/>
              <a:gdLst/>
              <a:ahLst/>
              <a:cxnLst/>
              <a:rect l="0" t="0" r="0" b="0"/>
              <a:pathLst>
                <a:path w="112061" h="139635">
                  <a:moveTo>
                    <a:pt x="6553" y="19258"/>
                  </a:moveTo>
                  <a:lnTo>
                    <a:pt x="13114" y="19258"/>
                  </a:lnTo>
                  <a:lnTo>
                    <a:pt x="7519" y="25819"/>
                  </a:lnTo>
                  <a:lnTo>
                    <a:pt x="2533" y="62675"/>
                  </a:lnTo>
                  <a:lnTo>
                    <a:pt x="0" y="77748"/>
                  </a:lnTo>
                  <a:lnTo>
                    <a:pt x="5909" y="112396"/>
                  </a:lnTo>
                  <a:lnTo>
                    <a:pt x="6267" y="119355"/>
                  </a:lnTo>
                  <a:lnTo>
                    <a:pt x="8684" y="125270"/>
                  </a:lnTo>
                  <a:lnTo>
                    <a:pt x="17134" y="135966"/>
                  </a:lnTo>
                  <a:lnTo>
                    <a:pt x="24238" y="138862"/>
                  </a:lnTo>
                  <a:lnTo>
                    <a:pt x="28503" y="139634"/>
                  </a:lnTo>
                  <a:lnTo>
                    <a:pt x="57989" y="134790"/>
                  </a:lnTo>
                  <a:lnTo>
                    <a:pt x="87248" y="123226"/>
                  </a:lnTo>
                  <a:lnTo>
                    <a:pt x="95475" y="115983"/>
                  </a:lnTo>
                  <a:lnTo>
                    <a:pt x="107656" y="97537"/>
                  </a:lnTo>
                  <a:lnTo>
                    <a:pt x="111580" y="82621"/>
                  </a:lnTo>
                  <a:lnTo>
                    <a:pt x="112060" y="61564"/>
                  </a:lnTo>
                  <a:lnTo>
                    <a:pt x="107053" y="42800"/>
                  </a:lnTo>
                  <a:lnTo>
                    <a:pt x="95308" y="21052"/>
                  </a:lnTo>
                  <a:lnTo>
                    <a:pt x="88050" y="13564"/>
                  </a:lnTo>
                  <a:lnTo>
                    <a:pt x="79181" y="8261"/>
                  </a:lnTo>
                  <a:lnTo>
                    <a:pt x="49642" y="0"/>
                  </a:lnTo>
                  <a:lnTo>
                    <a:pt x="21964" y="4000"/>
                  </a:lnTo>
                  <a:lnTo>
                    <a:pt x="44653" y="4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28"/>
            <p:cNvSpPr/>
            <p:nvPr/>
          </p:nvSpPr>
          <p:spPr>
            <a:xfrm>
              <a:off x="5398911" y="3550940"/>
              <a:ext cx="193108" cy="266364"/>
            </a:xfrm>
            <a:custGeom>
              <a:avLst/>
              <a:gdLst/>
              <a:ahLst/>
              <a:cxnLst/>
              <a:rect l="0" t="0" r="0" b="0"/>
              <a:pathLst>
                <a:path w="193108" h="266364">
                  <a:moveTo>
                    <a:pt x="171310" y="15220"/>
                  </a:moveTo>
                  <a:lnTo>
                    <a:pt x="171310" y="11175"/>
                  </a:lnTo>
                  <a:lnTo>
                    <a:pt x="170463" y="9983"/>
                  </a:lnTo>
                  <a:lnTo>
                    <a:pt x="169052" y="9188"/>
                  </a:lnTo>
                  <a:lnTo>
                    <a:pt x="167265" y="8659"/>
                  </a:lnTo>
                  <a:lnTo>
                    <a:pt x="166073" y="7459"/>
                  </a:lnTo>
                  <a:lnTo>
                    <a:pt x="164749" y="3869"/>
                  </a:lnTo>
                  <a:lnTo>
                    <a:pt x="163549" y="2573"/>
                  </a:lnTo>
                  <a:lnTo>
                    <a:pt x="159958" y="1132"/>
                  </a:lnTo>
                  <a:lnTo>
                    <a:pt x="122732" y="0"/>
                  </a:lnTo>
                  <a:lnTo>
                    <a:pt x="107716" y="832"/>
                  </a:lnTo>
                  <a:lnTo>
                    <a:pt x="82398" y="10587"/>
                  </a:lnTo>
                  <a:lnTo>
                    <a:pt x="55974" y="31980"/>
                  </a:lnTo>
                  <a:lnTo>
                    <a:pt x="39362" y="58756"/>
                  </a:lnTo>
                  <a:lnTo>
                    <a:pt x="35180" y="77944"/>
                  </a:lnTo>
                  <a:lnTo>
                    <a:pt x="34608" y="84866"/>
                  </a:lnTo>
                  <a:lnTo>
                    <a:pt x="38331" y="97568"/>
                  </a:lnTo>
                  <a:lnTo>
                    <a:pt x="41170" y="100599"/>
                  </a:lnTo>
                  <a:lnTo>
                    <a:pt x="75612" y="118653"/>
                  </a:lnTo>
                  <a:lnTo>
                    <a:pt x="85316" y="120457"/>
                  </a:lnTo>
                  <a:lnTo>
                    <a:pt x="95271" y="119001"/>
                  </a:lnTo>
                  <a:lnTo>
                    <a:pt x="108140" y="113421"/>
                  </a:lnTo>
                  <a:lnTo>
                    <a:pt x="111417" y="111167"/>
                  </a:lnTo>
                  <a:lnTo>
                    <a:pt x="129690" y="105010"/>
                  </a:lnTo>
                  <a:lnTo>
                    <a:pt x="147971" y="89520"/>
                  </a:lnTo>
                  <a:lnTo>
                    <a:pt x="156140" y="79004"/>
                  </a:lnTo>
                  <a:lnTo>
                    <a:pt x="160334" y="68686"/>
                  </a:lnTo>
                  <a:lnTo>
                    <a:pt x="163560" y="33161"/>
                  </a:lnTo>
                  <a:lnTo>
                    <a:pt x="163689" y="1423"/>
                  </a:lnTo>
                  <a:lnTo>
                    <a:pt x="163690" y="17930"/>
                  </a:lnTo>
                  <a:lnTo>
                    <a:pt x="173097" y="53524"/>
                  </a:lnTo>
                  <a:lnTo>
                    <a:pt x="183399" y="84830"/>
                  </a:lnTo>
                  <a:lnTo>
                    <a:pt x="186135" y="122035"/>
                  </a:lnTo>
                  <a:lnTo>
                    <a:pt x="192528" y="153987"/>
                  </a:lnTo>
                  <a:lnTo>
                    <a:pt x="193107" y="184608"/>
                  </a:lnTo>
                  <a:lnTo>
                    <a:pt x="184750" y="218656"/>
                  </a:lnTo>
                  <a:lnTo>
                    <a:pt x="182811" y="221964"/>
                  </a:lnTo>
                  <a:lnTo>
                    <a:pt x="148205" y="249792"/>
                  </a:lnTo>
                  <a:lnTo>
                    <a:pt x="123018" y="263076"/>
                  </a:lnTo>
                  <a:lnTo>
                    <a:pt x="87330" y="266363"/>
                  </a:lnTo>
                  <a:lnTo>
                    <a:pt x="70415" y="265739"/>
                  </a:lnTo>
                  <a:lnTo>
                    <a:pt x="36313" y="256062"/>
                  </a:lnTo>
                  <a:lnTo>
                    <a:pt x="15976" y="248764"/>
                  </a:lnTo>
                  <a:lnTo>
                    <a:pt x="9140" y="243760"/>
                  </a:lnTo>
                  <a:lnTo>
                    <a:pt x="705" y="233648"/>
                  </a:lnTo>
                  <a:lnTo>
                    <a:pt x="0" y="231112"/>
                  </a:lnTo>
                  <a:lnTo>
                    <a:pt x="377" y="228575"/>
                  </a:lnTo>
                  <a:lnTo>
                    <a:pt x="10038" y="208284"/>
                  </a:lnTo>
                  <a:lnTo>
                    <a:pt x="15248" y="206859"/>
                  </a:lnTo>
                  <a:lnTo>
                    <a:pt x="26530" y="20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29"/>
            <p:cNvSpPr/>
            <p:nvPr/>
          </p:nvSpPr>
          <p:spPr>
            <a:xfrm>
              <a:off x="5669413" y="3562093"/>
              <a:ext cx="127528" cy="133224"/>
            </a:xfrm>
            <a:custGeom>
              <a:avLst/>
              <a:gdLst/>
              <a:ahLst/>
              <a:cxnLst/>
              <a:rect l="0" t="0" r="0" b="0"/>
              <a:pathLst>
                <a:path w="127528" h="133224">
                  <a:moveTo>
                    <a:pt x="45588" y="11687"/>
                  </a:moveTo>
                  <a:lnTo>
                    <a:pt x="27676" y="11687"/>
                  </a:lnTo>
                  <a:lnTo>
                    <a:pt x="22669" y="13945"/>
                  </a:lnTo>
                  <a:lnTo>
                    <a:pt x="20149" y="15732"/>
                  </a:lnTo>
                  <a:lnTo>
                    <a:pt x="4945" y="36160"/>
                  </a:lnTo>
                  <a:lnTo>
                    <a:pt x="2124" y="44013"/>
                  </a:lnTo>
                  <a:lnTo>
                    <a:pt x="0" y="77835"/>
                  </a:lnTo>
                  <a:lnTo>
                    <a:pt x="3952" y="92999"/>
                  </a:lnTo>
                  <a:lnTo>
                    <a:pt x="17783" y="116889"/>
                  </a:lnTo>
                  <a:lnTo>
                    <a:pt x="22788" y="121943"/>
                  </a:lnTo>
                  <a:lnTo>
                    <a:pt x="44005" y="131663"/>
                  </a:lnTo>
                  <a:lnTo>
                    <a:pt x="59481" y="133223"/>
                  </a:lnTo>
                  <a:lnTo>
                    <a:pt x="84080" y="127448"/>
                  </a:lnTo>
                  <a:lnTo>
                    <a:pt x="103866" y="118154"/>
                  </a:lnTo>
                  <a:lnTo>
                    <a:pt x="110436" y="112346"/>
                  </a:lnTo>
                  <a:lnTo>
                    <a:pt x="124171" y="94014"/>
                  </a:lnTo>
                  <a:lnTo>
                    <a:pt x="127080" y="83837"/>
                  </a:lnTo>
                  <a:lnTo>
                    <a:pt x="127527" y="71694"/>
                  </a:lnTo>
                  <a:lnTo>
                    <a:pt x="118665" y="44916"/>
                  </a:lnTo>
                  <a:lnTo>
                    <a:pt x="111455" y="29529"/>
                  </a:lnTo>
                  <a:lnTo>
                    <a:pt x="104213" y="21592"/>
                  </a:lnTo>
                  <a:lnTo>
                    <a:pt x="86077" y="7755"/>
                  </a:lnTo>
                  <a:lnTo>
                    <a:pt x="59745" y="0"/>
                  </a:lnTo>
                  <a:lnTo>
                    <a:pt x="57566" y="510"/>
                  </a:lnTo>
                  <a:lnTo>
                    <a:pt x="56113" y="1695"/>
                  </a:lnTo>
                  <a:lnTo>
                    <a:pt x="52241" y="3013"/>
                  </a:lnTo>
                  <a:lnTo>
                    <a:pt x="45588" y="4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30"/>
            <p:cNvSpPr/>
            <p:nvPr/>
          </p:nvSpPr>
          <p:spPr>
            <a:xfrm>
              <a:off x="5875089" y="3536739"/>
              <a:ext cx="136515" cy="157383"/>
            </a:xfrm>
            <a:custGeom>
              <a:avLst/>
              <a:gdLst/>
              <a:ahLst/>
              <a:cxnLst/>
              <a:rect l="0" t="0" r="0" b="0"/>
              <a:pathLst>
                <a:path w="136515" h="157383">
                  <a:moveTo>
                    <a:pt x="76132" y="6561"/>
                  </a:moveTo>
                  <a:lnTo>
                    <a:pt x="69571" y="6561"/>
                  </a:lnTo>
                  <a:lnTo>
                    <a:pt x="51438" y="0"/>
                  </a:lnTo>
                  <a:lnTo>
                    <a:pt x="28993" y="5595"/>
                  </a:lnTo>
                  <a:lnTo>
                    <a:pt x="23290" y="8390"/>
                  </a:lnTo>
                  <a:lnTo>
                    <a:pt x="20584" y="10320"/>
                  </a:lnTo>
                  <a:lnTo>
                    <a:pt x="5768" y="14265"/>
                  </a:lnTo>
                  <a:lnTo>
                    <a:pt x="3822" y="15930"/>
                  </a:lnTo>
                  <a:lnTo>
                    <a:pt x="1661" y="20038"/>
                  </a:lnTo>
                  <a:lnTo>
                    <a:pt x="33" y="31055"/>
                  </a:lnTo>
                  <a:lnTo>
                    <a:pt x="0" y="33050"/>
                  </a:lnTo>
                  <a:lnTo>
                    <a:pt x="824" y="34381"/>
                  </a:lnTo>
                  <a:lnTo>
                    <a:pt x="2220" y="35267"/>
                  </a:lnTo>
                  <a:lnTo>
                    <a:pt x="18170" y="42891"/>
                  </a:lnTo>
                  <a:lnTo>
                    <a:pt x="34516" y="52433"/>
                  </a:lnTo>
                  <a:lnTo>
                    <a:pt x="68203" y="67534"/>
                  </a:lnTo>
                  <a:lnTo>
                    <a:pt x="104054" y="85302"/>
                  </a:lnTo>
                  <a:lnTo>
                    <a:pt x="130505" y="107102"/>
                  </a:lnTo>
                  <a:lnTo>
                    <a:pt x="134165" y="112770"/>
                  </a:lnTo>
                  <a:lnTo>
                    <a:pt x="136225" y="120722"/>
                  </a:lnTo>
                  <a:lnTo>
                    <a:pt x="136514" y="123308"/>
                  </a:lnTo>
                  <a:lnTo>
                    <a:pt x="134578" y="128440"/>
                  </a:lnTo>
                  <a:lnTo>
                    <a:pt x="126436" y="138633"/>
                  </a:lnTo>
                  <a:lnTo>
                    <a:pt x="115121" y="146259"/>
                  </a:lnTo>
                  <a:lnTo>
                    <a:pt x="101043" y="149835"/>
                  </a:lnTo>
                  <a:lnTo>
                    <a:pt x="76068" y="153400"/>
                  </a:lnTo>
                  <a:lnTo>
                    <a:pt x="60873" y="157313"/>
                  </a:lnTo>
                  <a:lnTo>
                    <a:pt x="50724" y="157382"/>
                  </a:lnTo>
                  <a:lnTo>
                    <a:pt x="26335" y="151136"/>
                  </a:lnTo>
                  <a:lnTo>
                    <a:pt x="16809" y="144865"/>
                  </a:lnTo>
                  <a:lnTo>
                    <a:pt x="15899" y="141971"/>
                  </a:lnTo>
                  <a:lnTo>
                    <a:pt x="15657" y="140015"/>
                  </a:lnTo>
                  <a:lnTo>
                    <a:pt x="19361" y="129171"/>
                  </a:lnTo>
                  <a:lnTo>
                    <a:pt x="21351" y="126401"/>
                  </a:lnTo>
                  <a:lnTo>
                    <a:pt x="38032" y="1132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8"/>
          <p:cNvGrpSpPr/>
          <p:nvPr/>
        </p:nvGrpSpPr>
        <p:grpSpPr>
          <a:xfrm>
            <a:off x="6263641" y="3513163"/>
            <a:ext cx="617221" cy="174785"/>
            <a:chOff x="6263641" y="3513163"/>
            <a:chExt cx="617221" cy="174785"/>
          </a:xfrm>
        </p:grpSpPr>
        <p:sp>
          <p:nvSpPr>
            <p:cNvPr id="26" name="SMARTInkShape-331"/>
            <p:cNvSpPr/>
            <p:nvPr/>
          </p:nvSpPr>
          <p:spPr>
            <a:xfrm>
              <a:off x="6263641" y="3550921"/>
              <a:ext cx="129541" cy="137027"/>
            </a:xfrm>
            <a:custGeom>
              <a:avLst/>
              <a:gdLst/>
              <a:ahLst/>
              <a:cxnLst/>
              <a:rect l="0" t="0" r="0" b="0"/>
              <a:pathLst>
                <a:path w="129541" h="137027">
                  <a:moveTo>
                    <a:pt x="0" y="0"/>
                  </a:moveTo>
                  <a:lnTo>
                    <a:pt x="0" y="4045"/>
                  </a:lnTo>
                  <a:lnTo>
                    <a:pt x="2258" y="8289"/>
                  </a:lnTo>
                  <a:lnTo>
                    <a:pt x="5237" y="12997"/>
                  </a:lnTo>
                  <a:lnTo>
                    <a:pt x="16165" y="50259"/>
                  </a:lnTo>
                  <a:lnTo>
                    <a:pt x="29408" y="82961"/>
                  </a:lnTo>
                  <a:lnTo>
                    <a:pt x="40428" y="106040"/>
                  </a:lnTo>
                  <a:lnTo>
                    <a:pt x="63495" y="131997"/>
                  </a:lnTo>
                  <a:lnTo>
                    <a:pt x="68577" y="134865"/>
                  </a:lnTo>
                  <a:lnTo>
                    <a:pt x="78740" y="136707"/>
                  </a:lnTo>
                  <a:lnTo>
                    <a:pt x="86361" y="137026"/>
                  </a:lnTo>
                  <a:lnTo>
                    <a:pt x="91440" y="134843"/>
                  </a:lnTo>
                  <a:lnTo>
                    <a:pt x="109220" y="119244"/>
                  </a:lnTo>
                  <a:lnTo>
                    <a:pt x="112042" y="111982"/>
                  </a:lnTo>
                  <a:lnTo>
                    <a:pt x="113854" y="93522"/>
                  </a:lnTo>
                  <a:lnTo>
                    <a:pt x="107700" y="56899"/>
                  </a:lnTo>
                  <a:lnTo>
                    <a:pt x="106688" y="19401"/>
                  </a:lnTo>
                  <a:lnTo>
                    <a:pt x="106683" y="16473"/>
                  </a:lnTo>
                  <a:lnTo>
                    <a:pt x="107527" y="16062"/>
                  </a:lnTo>
                  <a:lnTo>
                    <a:pt x="12954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2"/>
            <p:cNvSpPr/>
            <p:nvPr/>
          </p:nvSpPr>
          <p:spPr>
            <a:xfrm>
              <a:off x="6462321" y="3513163"/>
              <a:ext cx="150205" cy="158602"/>
            </a:xfrm>
            <a:custGeom>
              <a:avLst/>
              <a:gdLst/>
              <a:ahLst/>
              <a:cxnLst/>
              <a:rect l="0" t="0" r="0" b="0"/>
              <a:pathLst>
                <a:path w="150205" h="158602">
                  <a:moveTo>
                    <a:pt x="136600" y="14898"/>
                  </a:moveTo>
                  <a:lnTo>
                    <a:pt x="132555" y="10853"/>
                  </a:lnTo>
                  <a:lnTo>
                    <a:pt x="128311" y="8866"/>
                  </a:lnTo>
                  <a:lnTo>
                    <a:pt x="92217" y="0"/>
                  </a:lnTo>
                  <a:lnTo>
                    <a:pt x="73709" y="572"/>
                  </a:lnTo>
                  <a:lnTo>
                    <a:pt x="46318" y="11012"/>
                  </a:lnTo>
                  <a:lnTo>
                    <a:pt x="43391" y="13154"/>
                  </a:lnTo>
                  <a:lnTo>
                    <a:pt x="38427" y="19367"/>
                  </a:lnTo>
                  <a:lnTo>
                    <a:pt x="34266" y="21118"/>
                  </a:lnTo>
                  <a:lnTo>
                    <a:pt x="32817" y="22431"/>
                  </a:lnTo>
                  <a:lnTo>
                    <a:pt x="31207" y="26148"/>
                  </a:lnTo>
                  <a:lnTo>
                    <a:pt x="31625" y="28325"/>
                  </a:lnTo>
                  <a:lnTo>
                    <a:pt x="36259" y="35433"/>
                  </a:lnTo>
                  <a:lnTo>
                    <a:pt x="51197" y="50477"/>
                  </a:lnTo>
                  <a:lnTo>
                    <a:pt x="86597" y="74165"/>
                  </a:lnTo>
                  <a:lnTo>
                    <a:pt x="121407" y="98247"/>
                  </a:lnTo>
                  <a:lnTo>
                    <a:pt x="140683" y="111356"/>
                  </a:lnTo>
                  <a:lnTo>
                    <a:pt x="148158" y="119019"/>
                  </a:lnTo>
                  <a:lnTo>
                    <a:pt x="150204" y="124110"/>
                  </a:lnTo>
                  <a:lnTo>
                    <a:pt x="149903" y="126652"/>
                  </a:lnTo>
                  <a:lnTo>
                    <a:pt x="147310" y="131736"/>
                  </a:lnTo>
                  <a:lnTo>
                    <a:pt x="141090" y="139357"/>
                  </a:lnTo>
                  <a:lnTo>
                    <a:pt x="136338" y="142180"/>
                  </a:lnTo>
                  <a:lnTo>
                    <a:pt x="101638" y="150867"/>
                  </a:lnTo>
                  <a:lnTo>
                    <a:pt x="64051" y="158514"/>
                  </a:lnTo>
                  <a:lnTo>
                    <a:pt x="38449" y="158601"/>
                  </a:lnTo>
                  <a:lnTo>
                    <a:pt x="9000" y="152515"/>
                  </a:lnTo>
                  <a:lnTo>
                    <a:pt x="5813" y="152363"/>
                  </a:lnTo>
                  <a:lnTo>
                    <a:pt x="3689" y="151415"/>
                  </a:lnTo>
                  <a:lnTo>
                    <a:pt x="2272" y="149936"/>
                  </a:lnTo>
                  <a:lnTo>
                    <a:pt x="0" y="145524"/>
                  </a:lnTo>
                  <a:lnTo>
                    <a:pt x="3651" y="140715"/>
                  </a:lnTo>
                  <a:lnTo>
                    <a:pt x="7803" y="138550"/>
                  </a:lnTo>
                  <a:lnTo>
                    <a:pt x="45132" y="129427"/>
                  </a:lnTo>
                  <a:lnTo>
                    <a:pt x="52780" y="1291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3"/>
            <p:cNvSpPr/>
            <p:nvPr/>
          </p:nvSpPr>
          <p:spPr>
            <a:xfrm>
              <a:off x="6728461" y="3535813"/>
              <a:ext cx="152401" cy="144200"/>
            </a:xfrm>
            <a:custGeom>
              <a:avLst/>
              <a:gdLst/>
              <a:ahLst/>
              <a:cxnLst/>
              <a:rect l="0" t="0" r="0" b="0"/>
              <a:pathLst>
                <a:path w="152401" h="144200">
                  <a:moveTo>
                    <a:pt x="0" y="76068"/>
                  </a:moveTo>
                  <a:lnTo>
                    <a:pt x="10606" y="76068"/>
                  </a:lnTo>
                  <a:lnTo>
                    <a:pt x="15438" y="73810"/>
                  </a:lnTo>
                  <a:lnTo>
                    <a:pt x="17912" y="72023"/>
                  </a:lnTo>
                  <a:lnTo>
                    <a:pt x="55830" y="55513"/>
                  </a:lnTo>
                  <a:lnTo>
                    <a:pt x="85200" y="35419"/>
                  </a:lnTo>
                  <a:lnTo>
                    <a:pt x="88667" y="30344"/>
                  </a:lnTo>
                  <a:lnTo>
                    <a:pt x="91054" y="25266"/>
                  </a:lnTo>
                  <a:lnTo>
                    <a:pt x="96311" y="17647"/>
                  </a:lnTo>
                  <a:lnTo>
                    <a:pt x="97838" y="12568"/>
                  </a:lnTo>
                  <a:lnTo>
                    <a:pt x="97399" y="10028"/>
                  </a:lnTo>
                  <a:lnTo>
                    <a:pt x="92392" y="1373"/>
                  </a:lnTo>
                  <a:lnTo>
                    <a:pt x="89604" y="537"/>
                  </a:lnTo>
                  <a:lnTo>
                    <a:pt x="80917" y="0"/>
                  </a:lnTo>
                  <a:lnTo>
                    <a:pt x="76039" y="2184"/>
                  </a:lnTo>
                  <a:lnTo>
                    <a:pt x="58242" y="13719"/>
                  </a:lnTo>
                  <a:lnTo>
                    <a:pt x="40847" y="40832"/>
                  </a:lnTo>
                  <a:lnTo>
                    <a:pt x="33928" y="55844"/>
                  </a:lnTo>
                  <a:lnTo>
                    <a:pt x="30615" y="92346"/>
                  </a:lnTo>
                  <a:lnTo>
                    <a:pt x="34565" y="105068"/>
                  </a:lnTo>
                  <a:lnTo>
                    <a:pt x="43486" y="118454"/>
                  </a:lnTo>
                  <a:lnTo>
                    <a:pt x="59294" y="134418"/>
                  </a:lnTo>
                  <a:lnTo>
                    <a:pt x="72131" y="141241"/>
                  </a:lnTo>
                  <a:lnTo>
                    <a:pt x="96653" y="144199"/>
                  </a:lnTo>
                  <a:lnTo>
                    <a:pt x="134153" y="137330"/>
                  </a:lnTo>
                  <a:lnTo>
                    <a:pt x="152400" y="121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50" name="SMARTInkShape-Group49"/>
          <p:cNvGrpSpPr/>
          <p:nvPr/>
        </p:nvGrpSpPr>
        <p:grpSpPr>
          <a:xfrm>
            <a:off x="7109946" y="3436620"/>
            <a:ext cx="1484931" cy="331814"/>
            <a:chOff x="7109946" y="3436620"/>
            <a:chExt cx="1484931" cy="331814"/>
          </a:xfrm>
        </p:grpSpPr>
        <p:sp>
          <p:nvSpPr>
            <p:cNvPr id="30" name="SMARTInkShape-334"/>
            <p:cNvSpPr/>
            <p:nvPr/>
          </p:nvSpPr>
          <p:spPr>
            <a:xfrm>
              <a:off x="8473582" y="3505293"/>
              <a:ext cx="121295" cy="136963"/>
            </a:xfrm>
            <a:custGeom>
              <a:avLst/>
              <a:gdLst/>
              <a:ahLst/>
              <a:cxnLst/>
              <a:rect l="0" t="0" r="0" b="0"/>
              <a:pathLst>
                <a:path w="121295" h="136963">
                  <a:moveTo>
                    <a:pt x="68439" y="7527"/>
                  </a:moveTo>
                  <a:lnTo>
                    <a:pt x="64394" y="7527"/>
                  </a:lnTo>
                  <a:lnTo>
                    <a:pt x="60150" y="5269"/>
                  </a:lnTo>
                  <a:lnTo>
                    <a:pt x="57833" y="3482"/>
                  </a:lnTo>
                  <a:lnTo>
                    <a:pt x="50744" y="1496"/>
                  </a:lnTo>
                  <a:lnTo>
                    <a:pt x="24056" y="0"/>
                  </a:lnTo>
                  <a:lnTo>
                    <a:pt x="16822" y="2206"/>
                  </a:lnTo>
                  <a:lnTo>
                    <a:pt x="10785" y="5162"/>
                  </a:lnTo>
                  <a:lnTo>
                    <a:pt x="5280" y="6476"/>
                  </a:lnTo>
                  <a:lnTo>
                    <a:pt x="3472" y="7673"/>
                  </a:lnTo>
                  <a:lnTo>
                    <a:pt x="2268" y="9317"/>
                  </a:lnTo>
                  <a:lnTo>
                    <a:pt x="335" y="13995"/>
                  </a:lnTo>
                  <a:lnTo>
                    <a:pt x="0" y="18851"/>
                  </a:lnTo>
                  <a:lnTo>
                    <a:pt x="2180" y="23284"/>
                  </a:lnTo>
                  <a:lnTo>
                    <a:pt x="3947" y="25652"/>
                  </a:lnTo>
                  <a:lnTo>
                    <a:pt x="8167" y="28282"/>
                  </a:lnTo>
                  <a:lnTo>
                    <a:pt x="35906" y="40870"/>
                  </a:lnTo>
                  <a:lnTo>
                    <a:pt x="71008" y="65260"/>
                  </a:lnTo>
                  <a:lnTo>
                    <a:pt x="107575" y="86240"/>
                  </a:lnTo>
                  <a:lnTo>
                    <a:pt x="116253" y="93879"/>
                  </a:lnTo>
                  <a:lnTo>
                    <a:pt x="119324" y="98963"/>
                  </a:lnTo>
                  <a:lnTo>
                    <a:pt x="121294" y="109126"/>
                  </a:lnTo>
                  <a:lnTo>
                    <a:pt x="119306" y="114207"/>
                  </a:lnTo>
                  <a:lnTo>
                    <a:pt x="117591" y="116747"/>
                  </a:lnTo>
                  <a:lnTo>
                    <a:pt x="103040" y="124367"/>
                  </a:lnTo>
                  <a:lnTo>
                    <a:pt x="67073" y="133046"/>
                  </a:lnTo>
                  <a:lnTo>
                    <a:pt x="33205" y="136714"/>
                  </a:lnTo>
                  <a:lnTo>
                    <a:pt x="21781" y="136962"/>
                  </a:lnTo>
                  <a:lnTo>
                    <a:pt x="2564" y="130497"/>
                  </a:lnTo>
                  <a:lnTo>
                    <a:pt x="1662" y="129300"/>
                  </a:lnTo>
                  <a:lnTo>
                    <a:pt x="661" y="125713"/>
                  </a:lnTo>
                  <a:lnTo>
                    <a:pt x="96" y="118933"/>
                  </a:lnTo>
                  <a:lnTo>
                    <a:pt x="1711" y="117358"/>
                  </a:lnTo>
                  <a:lnTo>
                    <a:pt x="30339" y="106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35"/>
            <p:cNvSpPr/>
            <p:nvPr/>
          </p:nvSpPr>
          <p:spPr>
            <a:xfrm>
              <a:off x="7620001" y="3537228"/>
              <a:ext cx="266701" cy="150711"/>
            </a:xfrm>
            <a:custGeom>
              <a:avLst/>
              <a:gdLst/>
              <a:ahLst/>
              <a:cxnLst/>
              <a:rect l="0" t="0" r="0" b="0"/>
              <a:pathLst>
                <a:path w="266701" h="150711">
                  <a:moveTo>
                    <a:pt x="0" y="21312"/>
                  </a:moveTo>
                  <a:lnTo>
                    <a:pt x="0" y="55405"/>
                  </a:lnTo>
                  <a:lnTo>
                    <a:pt x="846" y="69043"/>
                  </a:lnTo>
                  <a:lnTo>
                    <a:pt x="6031" y="83924"/>
                  </a:lnTo>
                  <a:lnTo>
                    <a:pt x="7608" y="120326"/>
                  </a:lnTo>
                  <a:lnTo>
                    <a:pt x="7620" y="135573"/>
                  </a:lnTo>
                  <a:lnTo>
                    <a:pt x="7620" y="125003"/>
                  </a:lnTo>
                  <a:lnTo>
                    <a:pt x="20617" y="87718"/>
                  </a:lnTo>
                  <a:lnTo>
                    <a:pt x="30539" y="55377"/>
                  </a:lnTo>
                  <a:lnTo>
                    <a:pt x="45725" y="23884"/>
                  </a:lnTo>
                  <a:lnTo>
                    <a:pt x="50802" y="18222"/>
                  </a:lnTo>
                  <a:lnTo>
                    <a:pt x="55881" y="15706"/>
                  </a:lnTo>
                  <a:lnTo>
                    <a:pt x="71120" y="13868"/>
                  </a:lnTo>
                  <a:lnTo>
                    <a:pt x="82786" y="13744"/>
                  </a:lnTo>
                  <a:lnTo>
                    <a:pt x="89851" y="15973"/>
                  </a:lnTo>
                  <a:lnTo>
                    <a:pt x="103931" y="26692"/>
                  </a:lnTo>
                  <a:lnTo>
                    <a:pt x="111698" y="34948"/>
                  </a:lnTo>
                  <a:lnTo>
                    <a:pt x="118515" y="47742"/>
                  </a:lnTo>
                  <a:lnTo>
                    <a:pt x="123979" y="82332"/>
                  </a:lnTo>
                  <a:lnTo>
                    <a:pt x="128442" y="98559"/>
                  </a:lnTo>
                  <a:lnTo>
                    <a:pt x="122047" y="135456"/>
                  </a:lnTo>
                  <a:lnTo>
                    <a:pt x="121920" y="143192"/>
                  </a:lnTo>
                  <a:lnTo>
                    <a:pt x="121920" y="132622"/>
                  </a:lnTo>
                  <a:lnTo>
                    <a:pt x="131327" y="95039"/>
                  </a:lnTo>
                  <a:lnTo>
                    <a:pt x="142475" y="59933"/>
                  </a:lnTo>
                  <a:lnTo>
                    <a:pt x="160034" y="23749"/>
                  </a:lnTo>
                  <a:lnTo>
                    <a:pt x="177802" y="3675"/>
                  </a:lnTo>
                  <a:lnTo>
                    <a:pt x="182880" y="773"/>
                  </a:lnTo>
                  <a:lnTo>
                    <a:pt x="185420" y="0"/>
                  </a:lnTo>
                  <a:lnTo>
                    <a:pt x="187960" y="330"/>
                  </a:lnTo>
                  <a:lnTo>
                    <a:pt x="196615" y="5149"/>
                  </a:lnTo>
                  <a:lnTo>
                    <a:pt x="201719" y="9843"/>
                  </a:lnTo>
                  <a:lnTo>
                    <a:pt x="210183" y="24252"/>
                  </a:lnTo>
                  <a:lnTo>
                    <a:pt x="212418" y="34225"/>
                  </a:lnTo>
                  <a:lnTo>
                    <a:pt x="213928" y="47528"/>
                  </a:lnTo>
                  <a:lnTo>
                    <a:pt x="226524" y="82320"/>
                  </a:lnTo>
                  <a:lnTo>
                    <a:pt x="229173" y="106832"/>
                  </a:lnTo>
                  <a:lnTo>
                    <a:pt x="234577" y="121962"/>
                  </a:lnTo>
                  <a:lnTo>
                    <a:pt x="236338" y="130392"/>
                  </a:lnTo>
                  <a:lnTo>
                    <a:pt x="242107" y="142702"/>
                  </a:lnTo>
                  <a:lnTo>
                    <a:pt x="242684" y="145419"/>
                  </a:lnTo>
                  <a:lnTo>
                    <a:pt x="243917" y="147230"/>
                  </a:lnTo>
                  <a:lnTo>
                    <a:pt x="245584" y="148437"/>
                  </a:lnTo>
                  <a:lnTo>
                    <a:pt x="250300" y="150375"/>
                  </a:lnTo>
                  <a:lnTo>
                    <a:pt x="255161" y="150710"/>
                  </a:lnTo>
                  <a:lnTo>
                    <a:pt x="259597" y="148532"/>
                  </a:lnTo>
                  <a:lnTo>
                    <a:pt x="265297" y="144279"/>
                  </a:lnTo>
                  <a:lnTo>
                    <a:pt x="266700" y="1279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44" name="SMARTInkShape-336"/>
            <p:cNvSpPr/>
            <p:nvPr/>
          </p:nvSpPr>
          <p:spPr>
            <a:xfrm>
              <a:off x="7932421" y="3474720"/>
              <a:ext cx="171671" cy="196928"/>
            </a:xfrm>
            <a:custGeom>
              <a:avLst/>
              <a:gdLst/>
              <a:ahLst/>
              <a:cxnLst/>
              <a:rect l="0" t="0" r="0" b="0"/>
              <a:pathLst>
                <a:path w="171671" h="196928">
                  <a:moveTo>
                    <a:pt x="0" y="0"/>
                  </a:moveTo>
                  <a:lnTo>
                    <a:pt x="0" y="7306"/>
                  </a:lnTo>
                  <a:lnTo>
                    <a:pt x="6031" y="21899"/>
                  </a:lnTo>
                  <a:lnTo>
                    <a:pt x="11573" y="55235"/>
                  </a:lnTo>
                  <a:lnTo>
                    <a:pt x="20788" y="85658"/>
                  </a:lnTo>
                  <a:lnTo>
                    <a:pt x="22678" y="123670"/>
                  </a:lnTo>
                  <a:lnTo>
                    <a:pt x="23626" y="137091"/>
                  </a:lnTo>
                  <a:lnTo>
                    <a:pt x="30339" y="175017"/>
                  </a:lnTo>
                  <a:lnTo>
                    <a:pt x="30479" y="196927"/>
                  </a:lnTo>
                  <a:lnTo>
                    <a:pt x="30480" y="193722"/>
                  </a:lnTo>
                  <a:lnTo>
                    <a:pt x="31326" y="192648"/>
                  </a:lnTo>
                  <a:lnTo>
                    <a:pt x="34525" y="191455"/>
                  </a:lnTo>
                  <a:lnTo>
                    <a:pt x="35717" y="190290"/>
                  </a:lnTo>
                  <a:lnTo>
                    <a:pt x="37041" y="186738"/>
                  </a:lnTo>
                  <a:lnTo>
                    <a:pt x="38928" y="148694"/>
                  </a:lnTo>
                  <a:lnTo>
                    <a:pt x="50249" y="111592"/>
                  </a:lnTo>
                  <a:lnTo>
                    <a:pt x="54987" y="87801"/>
                  </a:lnTo>
                  <a:lnTo>
                    <a:pt x="66257" y="67254"/>
                  </a:lnTo>
                  <a:lnTo>
                    <a:pt x="90414" y="50600"/>
                  </a:lnTo>
                  <a:lnTo>
                    <a:pt x="100543" y="47166"/>
                  </a:lnTo>
                  <a:lnTo>
                    <a:pt x="112952" y="46148"/>
                  </a:lnTo>
                  <a:lnTo>
                    <a:pt x="120192" y="48168"/>
                  </a:lnTo>
                  <a:lnTo>
                    <a:pt x="131739" y="56364"/>
                  </a:lnTo>
                  <a:lnTo>
                    <a:pt x="161492" y="78753"/>
                  </a:lnTo>
                  <a:lnTo>
                    <a:pt x="164907" y="86083"/>
                  </a:lnTo>
                  <a:lnTo>
                    <a:pt x="167272" y="94139"/>
                  </a:lnTo>
                  <a:lnTo>
                    <a:pt x="171145" y="100542"/>
                  </a:lnTo>
                  <a:lnTo>
                    <a:pt x="171670" y="103434"/>
                  </a:lnTo>
                  <a:lnTo>
                    <a:pt x="171173" y="106210"/>
                  </a:lnTo>
                  <a:lnTo>
                    <a:pt x="169210" y="112397"/>
                  </a:lnTo>
                  <a:lnTo>
                    <a:pt x="167258" y="124555"/>
                  </a:lnTo>
                  <a:lnTo>
                    <a:pt x="161701" y="136677"/>
                  </a:lnTo>
                  <a:lnTo>
                    <a:pt x="161140" y="139378"/>
                  </a:lnTo>
                  <a:lnTo>
                    <a:pt x="156307" y="147225"/>
                  </a:lnTo>
                  <a:lnTo>
                    <a:pt x="149621" y="150100"/>
                  </a:lnTo>
                  <a:lnTo>
                    <a:pt x="141851" y="152225"/>
                  </a:lnTo>
                  <a:lnTo>
                    <a:pt x="118565" y="164461"/>
                  </a:lnTo>
                  <a:lnTo>
                    <a:pt x="104745" y="167545"/>
                  </a:lnTo>
                  <a:lnTo>
                    <a:pt x="94065" y="172598"/>
                  </a:lnTo>
                  <a:lnTo>
                    <a:pt x="81399" y="175318"/>
                  </a:lnTo>
                  <a:lnTo>
                    <a:pt x="71908" y="181110"/>
                  </a:lnTo>
                  <a:lnTo>
                    <a:pt x="61437" y="190084"/>
                  </a:lnTo>
                  <a:lnTo>
                    <a:pt x="67563" y="190464"/>
                  </a:lnTo>
                  <a:lnTo>
                    <a:pt x="67902" y="189629"/>
                  </a:lnTo>
                  <a:lnTo>
                    <a:pt x="6858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45" name="SMARTInkShape-337"/>
            <p:cNvSpPr/>
            <p:nvPr/>
          </p:nvSpPr>
          <p:spPr>
            <a:xfrm>
              <a:off x="7345712" y="3535723"/>
              <a:ext cx="152370" cy="232711"/>
            </a:xfrm>
            <a:custGeom>
              <a:avLst/>
              <a:gdLst/>
              <a:ahLst/>
              <a:cxnLst/>
              <a:rect l="0" t="0" r="0" b="0"/>
              <a:pathLst>
                <a:path w="152370" h="232711">
                  <a:moveTo>
                    <a:pt x="15209" y="7577"/>
                  </a:moveTo>
                  <a:lnTo>
                    <a:pt x="15209" y="11622"/>
                  </a:lnTo>
                  <a:lnTo>
                    <a:pt x="14362" y="12814"/>
                  </a:lnTo>
                  <a:lnTo>
                    <a:pt x="12951" y="13608"/>
                  </a:lnTo>
                  <a:lnTo>
                    <a:pt x="11164" y="14138"/>
                  </a:lnTo>
                  <a:lnTo>
                    <a:pt x="9972" y="15338"/>
                  </a:lnTo>
                  <a:lnTo>
                    <a:pt x="5802" y="23347"/>
                  </a:lnTo>
                  <a:lnTo>
                    <a:pt x="3858" y="25710"/>
                  </a:lnTo>
                  <a:lnTo>
                    <a:pt x="1697" y="32851"/>
                  </a:lnTo>
                  <a:lnTo>
                    <a:pt x="0" y="69927"/>
                  </a:lnTo>
                  <a:lnTo>
                    <a:pt x="2240" y="75646"/>
                  </a:lnTo>
                  <a:lnTo>
                    <a:pt x="12969" y="93180"/>
                  </a:lnTo>
                  <a:lnTo>
                    <a:pt x="20378" y="98981"/>
                  </a:lnTo>
                  <a:lnTo>
                    <a:pt x="27935" y="108978"/>
                  </a:lnTo>
                  <a:lnTo>
                    <a:pt x="33001" y="111911"/>
                  </a:lnTo>
                  <a:lnTo>
                    <a:pt x="68747" y="114165"/>
                  </a:lnTo>
                  <a:lnTo>
                    <a:pt x="77951" y="113370"/>
                  </a:lnTo>
                  <a:lnTo>
                    <a:pt x="101436" y="101256"/>
                  </a:lnTo>
                  <a:lnTo>
                    <a:pt x="108001" y="96343"/>
                  </a:lnTo>
                  <a:lnTo>
                    <a:pt x="121732" y="75470"/>
                  </a:lnTo>
                  <a:lnTo>
                    <a:pt x="133722" y="50667"/>
                  </a:lnTo>
                  <a:lnTo>
                    <a:pt x="136996" y="14159"/>
                  </a:lnTo>
                  <a:lnTo>
                    <a:pt x="139327" y="8245"/>
                  </a:lnTo>
                  <a:lnTo>
                    <a:pt x="141135" y="5482"/>
                  </a:lnTo>
                  <a:lnTo>
                    <a:pt x="141493" y="3640"/>
                  </a:lnTo>
                  <a:lnTo>
                    <a:pt x="140886" y="2413"/>
                  </a:lnTo>
                  <a:lnTo>
                    <a:pt x="137194" y="0"/>
                  </a:lnTo>
                  <a:lnTo>
                    <a:pt x="137130" y="33363"/>
                  </a:lnTo>
                  <a:lnTo>
                    <a:pt x="137129" y="70817"/>
                  </a:lnTo>
                  <a:lnTo>
                    <a:pt x="137129" y="106090"/>
                  </a:lnTo>
                  <a:lnTo>
                    <a:pt x="137129" y="138216"/>
                  </a:lnTo>
                  <a:lnTo>
                    <a:pt x="137129" y="172287"/>
                  </a:lnTo>
                  <a:lnTo>
                    <a:pt x="137129" y="209829"/>
                  </a:lnTo>
                  <a:lnTo>
                    <a:pt x="137129" y="232710"/>
                  </a:lnTo>
                  <a:lnTo>
                    <a:pt x="137129" y="225226"/>
                  </a:lnTo>
                  <a:lnTo>
                    <a:pt x="137976" y="223796"/>
                  </a:lnTo>
                  <a:lnTo>
                    <a:pt x="139387" y="222843"/>
                  </a:lnTo>
                  <a:lnTo>
                    <a:pt x="143690" y="221314"/>
                  </a:lnTo>
                  <a:lnTo>
                    <a:pt x="152369" y="2056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47" name="SMARTInkShape-338"/>
            <p:cNvSpPr/>
            <p:nvPr/>
          </p:nvSpPr>
          <p:spPr>
            <a:xfrm>
              <a:off x="8359143" y="3436620"/>
              <a:ext cx="22859" cy="204549"/>
            </a:xfrm>
            <a:custGeom>
              <a:avLst/>
              <a:gdLst/>
              <a:ahLst/>
              <a:cxnLst/>
              <a:rect l="0" t="0" r="0" b="0"/>
              <a:pathLst>
                <a:path w="22859" h="204549">
                  <a:moveTo>
                    <a:pt x="7619" y="0"/>
                  </a:moveTo>
                  <a:lnTo>
                    <a:pt x="91" y="0"/>
                  </a:lnTo>
                  <a:lnTo>
                    <a:pt x="0" y="17912"/>
                  </a:lnTo>
                  <a:lnTo>
                    <a:pt x="7147" y="53543"/>
                  </a:lnTo>
                  <a:lnTo>
                    <a:pt x="9835" y="89869"/>
                  </a:lnTo>
                  <a:lnTo>
                    <a:pt x="14171" y="111450"/>
                  </a:lnTo>
                  <a:lnTo>
                    <a:pt x="14922" y="122863"/>
                  </a:lnTo>
                  <a:lnTo>
                    <a:pt x="7923" y="158630"/>
                  </a:lnTo>
                  <a:lnTo>
                    <a:pt x="7619" y="196606"/>
                  </a:lnTo>
                  <a:lnTo>
                    <a:pt x="7619" y="204548"/>
                  </a:lnTo>
                  <a:lnTo>
                    <a:pt x="9876" y="202952"/>
                  </a:lnTo>
                  <a:lnTo>
                    <a:pt x="14179" y="199074"/>
                  </a:lnTo>
                  <a:lnTo>
                    <a:pt x="22858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48" name="SMARTInkShape-339"/>
            <p:cNvSpPr/>
            <p:nvPr/>
          </p:nvSpPr>
          <p:spPr>
            <a:xfrm>
              <a:off x="8191851" y="3544817"/>
              <a:ext cx="112314" cy="112679"/>
            </a:xfrm>
            <a:custGeom>
              <a:avLst/>
              <a:gdLst/>
              <a:ahLst/>
              <a:cxnLst/>
              <a:rect l="0" t="0" r="0" b="0"/>
              <a:pathLst>
                <a:path w="112314" h="112679">
                  <a:moveTo>
                    <a:pt x="22511" y="36583"/>
                  </a:moveTo>
                  <a:lnTo>
                    <a:pt x="22511" y="43144"/>
                  </a:lnTo>
                  <a:lnTo>
                    <a:pt x="10359" y="57985"/>
                  </a:lnTo>
                  <a:lnTo>
                    <a:pt x="5623" y="73140"/>
                  </a:lnTo>
                  <a:lnTo>
                    <a:pt x="2304" y="79077"/>
                  </a:lnTo>
                  <a:lnTo>
                    <a:pt x="174" y="89788"/>
                  </a:lnTo>
                  <a:lnTo>
                    <a:pt x="0" y="92373"/>
                  </a:lnTo>
                  <a:lnTo>
                    <a:pt x="2063" y="97503"/>
                  </a:lnTo>
                  <a:lnTo>
                    <a:pt x="6242" y="103650"/>
                  </a:lnTo>
                  <a:lnTo>
                    <a:pt x="15055" y="108760"/>
                  </a:lnTo>
                  <a:lnTo>
                    <a:pt x="28391" y="111591"/>
                  </a:lnTo>
                  <a:lnTo>
                    <a:pt x="58141" y="112678"/>
                  </a:lnTo>
                  <a:lnTo>
                    <a:pt x="78404" y="106679"/>
                  </a:lnTo>
                  <a:lnTo>
                    <a:pt x="88556" y="102168"/>
                  </a:lnTo>
                  <a:lnTo>
                    <a:pt x="96455" y="95083"/>
                  </a:lnTo>
                  <a:lnTo>
                    <a:pt x="110267" y="77056"/>
                  </a:lnTo>
                  <a:lnTo>
                    <a:pt x="112313" y="68400"/>
                  </a:lnTo>
                  <a:lnTo>
                    <a:pt x="110964" y="58908"/>
                  </a:lnTo>
                  <a:lnTo>
                    <a:pt x="105247" y="34819"/>
                  </a:lnTo>
                  <a:lnTo>
                    <a:pt x="81136" y="11312"/>
                  </a:lnTo>
                  <a:lnTo>
                    <a:pt x="65574" y="1895"/>
                  </a:lnTo>
                  <a:lnTo>
                    <a:pt x="59147" y="0"/>
                  </a:lnTo>
                  <a:lnTo>
                    <a:pt x="51211" y="1415"/>
                  </a:lnTo>
                  <a:lnTo>
                    <a:pt x="37223" y="4714"/>
                  </a:lnTo>
                  <a:lnTo>
                    <a:pt x="28203" y="6332"/>
                  </a:lnTo>
                  <a:lnTo>
                    <a:pt x="18364" y="12004"/>
                  </a:lnTo>
                  <a:lnTo>
                    <a:pt x="4853" y="23991"/>
                  </a:lnTo>
                  <a:lnTo>
                    <a:pt x="1963" y="29011"/>
                  </a:lnTo>
                  <a:lnTo>
                    <a:pt x="1192" y="31535"/>
                  </a:lnTo>
                  <a:lnTo>
                    <a:pt x="1524" y="34064"/>
                  </a:lnTo>
                  <a:lnTo>
                    <a:pt x="7270" y="442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49" name="SMARTInkShape-340"/>
            <p:cNvSpPr/>
            <p:nvPr/>
          </p:nvSpPr>
          <p:spPr>
            <a:xfrm>
              <a:off x="7109946" y="3513170"/>
              <a:ext cx="155687" cy="166946"/>
            </a:xfrm>
            <a:custGeom>
              <a:avLst/>
              <a:gdLst/>
              <a:ahLst/>
              <a:cxnLst/>
              <a:rect l="0" t="0" r="0" b="0"/>
              <a:pathLst>
                <a:path w="155687" h="166946">
                  <a:moveTo>
                    <a:pt x="129055" y="37750"/>
                  </a:moveTo>
                  <a:lnTo>
                    <a:pt x="129055" y="31189"/>
                  </a:lnTo>
                  <a:lnTo>
                    <a:pt x="133100" y="26398"/>
                  </a:lnTo>
                  <a:lnTo>
                    <a:pt x="133445" y="25102"/>
                  </a:lnTo>
                  <a:lnTo>
                    <a:pt x="132828" y="24238"/>
                  </a:lnTo>
                  <a:lnTo>
                    <a:pt x="131570" y="23662"/>
                  </a:lnTo>
                  <a:lnTo>
                    <a:pt x="130732" y="22431"/>
                  </a:lnTo>
                  <a:lnTo>
                    <a:pt x="128705" y="16654"/>
                  </a:lnTo>
                  <a:lnTo>
                    <a:pt x="125231" y="12005"/>
                  </a:lnTo>
                  <a:lnTo>
                    <a:pt x="118606" y="9375"/>
                  </a:lnTo>
                  <a:lnTo>
                    <a:pt x="105356" y="5636"/>
                  </a:lnTo>
                  <a:lnTo>
                    <a:pt x="90707" y="1424"/>
                  </a:lnTo>
                  <a:lnTo>
                    <a:pt x="70586" y="0"/>
                  </a:lnTo>
                  <a:lnTo>
                    <a:pt x="35072" y="7431"/>
                  </a:lnTo>
                  <a:lnTo>
                    <a:pt x="20681" y="13150"/>
                  </a:lnTo>
                  <a:lnTo>
                    <a:pt x="7803" y="20410"/>
                  </a:lnTo>
                  <a:lnTo>
                    <a:pt x="5041" y="21110"/>
                  </a:lnTo>
                  <a:lnTo>
                    <a:pt x="3199" y="22423"/>
                  </a:lnTo>
                  <a:lnTo>
                    <a:pt x="1971" y="24145"/>
                  </a:lnTo>
                  <a:lnTo>
                    <a:pt x="606" y="28317"/>
                  </a:lnTo>
                  <a:lnTo>
                    <a:pt x="0" y="32993"/>
                  </a:lnTo>
                  <a:lnTo>
                    <a:pt x="1988" y="37893"/>
                  </a:lnTo>
                  <a:lnTo>
                    <a:pt x="10163" y="47939"/>
                  </a:lnTo>
                  <a:lnTo>
                    <a:pt x="46170" y="63152"/>
                  </a:lnTo>
                  <a:lnTo>
                    <a:pt x="77427" y="78108"/>
                  </a:lnTo>
                  <a:lnTo>
                    <a:pt x="113194" y="95464"/>
                  </a:lnTo>
                  <a:lnTo>
                    <a:pt x="136051" y="108448"/>
                  </a:lnTo>
                  <a:lnTo>
                    <a:pt x="144865" y="116585"/>
                  </a:lnTo>
                  <a:lnTo>
                    <a:pt x="155031" y="131408"/>
                  </a:lnTo>
                  <a:lnTo>
                    <a:pt x="155686" y="134055"/>
                  </a:lnTo>
                  <a:lnTo>
                    <a:pt x="155276" y="136667"/>
                  </a:lnTo>
                  <a:lnTo>
                    <a:pt x="152911" y="144387"/>
                  </a:lnTo>
                  <a:lnTo>
                    <a:pt x="152578" y="146941"/>
                  </a:lnTo>
                  <a:lnTo>
                    <a:pt x="150664" y="148644"/>
                  </a:lnTo>
                  <a:lnTo>
                    <a:pt x="137682" y="153635"/>
                  </a:lnTo>
                  <a:lnTo>
                    <a:pt x="134807" y="155647"/>
                  </a:lnTo>
                  <a:lnTo>
                    <a:pt x="98403" y="165544"/>
                  </a:lnTo>
                  <a:lnTo>
                    <a:pt x="78221" y="166945"/>
                  </a:lnTo>
                  <a:lnTo>
                    <a:pt x="42694" y="159509"/>
                  </a:lnTo>
                  <a:lnTo>
                    <a:pt x="28301" y="153790"/>
                  </a:lnTo>
                  <a:lnTo>
                    <a:pt x="21340" y="149155"/>
                  </a:lnTo>
                  <a:lnTo>
                    <a:pt x="17682" y="144272"/>
                  </a:lnTo>
                  <a:lnTo>
                    <a:pt x="15622" y="136763"/>
                  </a:lnTo>
                  <a:lnTo>
                    <a:pt x="14926" y="126641"/>
                  </a:lnTo>
                  <a:lnTo>
                    <a:pt x="16563" y="124951"/>
                  </a:lnTo>
                  <a:lnTo>
                    <a:pt x="45235" y="113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53" name="SMARTInkShape-Group50"/>
          <p:cNvGrpSpPr/>
          <p:nvPr/>
        </p:nvGrpSpPr>
        <p:grpSpPr>
          <a:xfrm>
            <a:off x="8808721" y="3467100"/>
            <a:ext cx="304719" cy="205708"/>
            <a:chOff x="8808721" y="3467100"/>
            <a:chExt cx="304719" cy="205708"/>
          </a:xfrm>
        </p:grpSpPr>
        <p:sp>
          <p:nvSpPr>
            <p:cNvPr id="57351" name="SMARTInkShape-341"/>
            <p:cNvSpPr/>
            <p:nvPr/>
          </p:nvSpPr>
          <p:spPr>
            <a:xfrm>
              <a:off x="8808721" y="3543328"/>
              <a:ext cx="304719" cy="106206"/>
            </a:xfrm>
            <a:custGeom>
              <a:avLst/>
              <a:gdLst/>
              <a:ahLst/>
              <a:cxnLst/>
              <a:rect l="0" t="0" r="0" b="0"/>
              <a:pathLst>
                <a:path w="304719" h="106206">
                  <a:moveTo>
                    <a:pt x="0" y="15212"/>
                  </a:moveTo>
                  <a:lnTo>
                    <a:pt x="26491" y="14365"/>
                  </a:lnTo>
                  <a:lnTo>
                    <a:pt x="50451" y="9181"/>
                  </a:lnTo>
                  <a:lnTo>
                    <a:pt x="83250" y="7906"/>
                  </a:lnTo>
                  <a:lnTo>
                    <a:pt x="119424" y="7654"/>
                  </a:lnTo>
                  <a:lnTo>
                    <a:pt x="151907" y="7604"/>
                  </a:lnTo>
                  <a:lnTo>
                    <a:pt x="172856" y="5338"/>
                  </a:lnTo>
                  <a:lnTo>
                    <a:pt x="205463" y="0"/>
                  </a:lnTo>
                  <a:lnTo>
                    <a:pt x="205658" y="4025"/>
                  </a:lnTo>
                  <a:lnTo>
                    <a:pt x="204838" y="5214"/>
                  </a:lnTo>
                  <a:lnTo>
                    <a:pt x="203445" y="6007"/>
                  </a:lnTo>
                  <a:lnTo>
                    <a:pt x="201670" y="6535"/>
                  </a:lnTo>
                  <a:lnTo>
                    <a:pt x="190298" y="15742"/>
                  </a:lnTo>
                  <a:lnTo>
                    <a:pt x="180562" y="22989"/>
                  </a:lnTo>
                  <a:lnTo>
                    <a:pt x="172536" y="28828"/>
                  </a:lnTo>
                  <a:lnTo>
                    <a:pt x="164105" y="40790"/>
                  </a:lnTo>
                  <a:lnTo>
                    <a:pt x="156513" y="59586"/>
                  </a:lnTo>
                  <a:lnTo>
                    <a:pt x="155989" y="63421"/>
                  </a:lnTo>
                  <a:lnTo>
                    <a:pt x="157664" y="69941"/>
                  </a:lnTo>
                  <a:lnTo>
                    <a:pt x="163367" y="78371"/>
                  </a:lnTo>
                  <a:lnTo>
                    <a:pt x="188477" y="93922"/>
                  </a:lnTo>
                  <a:lnTo>
                    <a:pt x="224093" y="103259"/>
                  </a:lnTo>
                  <a:lnTo>
                    <a:pt x="259657" y="106205"/>
                  </a:lnTo>
                  <a:lnTo>
                    <a:pt x="283591" y="105717"/>
                  </a:lnTo>
                  <a:lnTo>
                    <a:pt x="294245" y="102567"/>
                  </a:lnTo>
                  <a:lnTo>
                    <a:pt x="297763" y="100542"/>
                  </a:lnTo>
                  <a:lnTo>
                    <a:pt x="301672" y="96034"/>
                  </a:lnTo>
                  <a:lnTo>
                    <a:pt x="303873" y="84691"/>
                  </a:lnTo>
                  <a:lnTo>
                    <a:pt x="304718" y="58223"/>
                  </a:lnTo>
                  <a:lnTo>
                    <a:pt x="300248" y="46746"/>
                  </a:lnTo>
                  <a:lnTo>
                    <a:pt x="279580" y="16755"/>
                  </a:lnTo>
                  <a:lnTo>
                    <a:pt x="276133" y="13701"/>
                  </a:lnTo>
                  <a:lnTo>
                    <a:pt x="251938" y="1918"/>
                  </a:lnTo>
                  <a:lnTo>
                    <a:pt x="243980" y="6"/>
                  </a:lnTo>
                  <a:lnTo>
                    <a:pt x="243841" y="75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52" name="SMARTInkShape-342"/>
            <p:cNvSpPr/>
            <p:nvPr/>
          </p:nvSpPr>
          <p:spPr>
            <a:xfrm>
              <a:off x="8869681" y="3467100"/>
              <a:ext cx="7621" cy="205708"/>
            </a:xfrm>
            <a:custGeom>
              <a:avLst/>
              <a:gdLst/>
              <a:ahLst/>
              <a:cxnLst/>
              <a:rect l="0" t="0" r="0" b="0"/>
              <a:pathLst>
                <a:path w="7621" h="205708">
                  <a:moveTo>
                    <a:pt x="7620" y="0"/>
                  </a:moveTo>
                  <a:lnTo>
                    <a:pt x="7620" y="34049"/>
                  </a:lnTo>
                  <a:lnTo>
                    <a:pt x="7620" y="70898"/>
                  </a:lnTo>
                  <a:lnTo>
                    <a:pt x="6774" y="100902"/>
                  </a:lnTo>
                  <a:lnTo>
                    <a:pt x="470" y="137119"/>
                  </a:lnTo>
                  <a:lnTo>
                    <a:pt x="13" y="174590"/>
                  </a:lnTo>
                  <a:lnTo>
                    <a:pt x="0" y="205707"/>
                  </a:lnTo>
                  <a:lnTo>
                    <a:pt x="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62" name="SMARTInkShape-Group51"/>
          <p:cNvGrpSpPr/>
          <p:nvPr/>
        </p:nvGrpSpPr>
        <p:grpSpPr>
          <a:xfrm>
            <a:off x="9288913" y="3444241"/>
            <a:ext cx="1234308" cy="213361"/>
            <a:chOff x="9288913" y="3444241"/>
            <a:chExt cx="1234308" cy="213361"/>
          </a:xfrm>
        </p:grpSpPr>
        <p:sp>
          <p:nvSpPr>
            <p:cNvPr id="57354" name="SMARTInkShape-343"/>
            <p:cNvSpPr/>
            <p:nvPr/>
          </p:nvSpPr>
          <p:spPr>
            <a:xfrm>
              <a:off x="9646920" y="3512965"/>
              <a:ext cx="137161" cy="136977"/>
            </a:xfrm>
            <a:custGeom>
              <a:avLst/>
              <a:gdLst/>
              <a:ahLst/>
              <a:cxnLst/>
              <a:rect l="0" t="0" r="0" b="0"/>
              <a:pathLst>
                <a:path w="137161" h="136977">
                  <a:moveTo>
                    <a:pt x="22860" y="7476"/>
                  </a:moveTo>
                  <a:lnTo>
                    <a:pt x="16299" y="14037"/>
                  </a:lnTo>
                  <a:lnTo>
                    <a:pt x="10213" y="26207"/>
                  </a:lnTo>
                  <a:lnTo>
                    <a:pt x="773" y="62765"/>
                  </a:lnTo>
                  <a:lnTo>
                    <a:pt x="20" y="100825"/>
                  </a:lnTo>
                  <a:lnTo>
                    <a:pt x="0" y="128939"/>
                  </a:lnTo>
                  <a:lnTo>
                    <a:pt x="4046" y="133306"/>
                  </a:lnTo>
                  <a:lnTo>
                    <a:pt x="5237" y="133696"/>
                  </a:lnTo>
                  <a:lnTo>
                    <a:pt x="6032" y="133110"/>
                  </a:lnTo>
                  <a:lnTo>
                    <a:pt x="7306" y="130129"/>
                  </a:lnTo>
                  <a:lnTo>
                    <a:pt x="7618" y="93357"/>
                  </a:lnTo>
                  <a:lnTo>
                    <a:pt x="15909" y="62342"/>
                  </a:lnTo>
                  <a:lnTo>
                    <a:pt x="20800" y="46028"/>
                  </a:lnTo>
                  <a:lnTo>
                    <a:pt x="24507" y="30470"/>
                  </a:lnTo>
                  <a:lnTo>
                    <a:pt x="30969" y="17393"/>
                  </a:lnTo>
                  <a:lnTo>
                    <a:pt x="36624" y="11037"/>
                  </a:lnTo>
                  <a:lnTo>
                    <a:pt x="50804" y="1496"/>
                  </a:lnTo>
                  <a:lnTo>
                    <a:pt x="70285" y="0"/>
                  </a:lnTo>
                  <a:lnTo>
                    <a:pt x="75829" y="2178"/>
                  </a:lnTo>
                  <a:lnTo>
                    <a:pt x="93958" y="17772"/>
                  </a:lnTo>
                  <a:lnTo>
                    <a:pt x="109218" y="39449"/>
                  </a:lnTo>
                  <a:lnTo>
                    <a:pt x="112041" y="47368"/>
                  </a:lnTo>
                  <a:lnTo>
                    <a:pt x="114211" y="85439"/>
                  </a:lnTo>
                  <a:lnTo>
                    <a:pt x="114298" y="121248"/>
                  </a:lnTo>
                  <a:lnTo>
                    <a:pt x="114300" y="123964"/>
                  </a:lnTo>
                  <a:lnTo>
                    <a:pt x="112041" y="129239"/>
                  </a:lnTo>
                  <a:lnTo>
                    <a:pt x="106993" y="136561"/>
                  </a:lnTo>
                  <a:lnTo>
                    <a:pt x="113268" y="136976"/>
                  </a:lnTo>
                  <a:lnTo>
                    <a:pt x="137160" y="114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55" name="SMARTInkShape-344"/>
            <p:cNvSpPr/>
            <p:nvPr/>
          </p:nvSpPr>
          <p:spPr>
            <a:xfrm>
              <a:off x="9494935" y="3535681"/>
              <a:ext cx="105809" cy="121788"/>
            </a:xfrm>
            <a:custGeom>
              <a:avLst/>
              <a:gdLst/>
              <a:ahLst/>
              <a:cxnLst/>
              <a:rect l="0" t="0" r="0" b="0"/>
              <a:pathLst>
                <a:path w="105809" h="121788">
                  <a:moveTo>
                    <a:pt x="30065" y="0"/>
                  </a:moveTo>
                  <a:lnTo>
                    <a:pt x="26020" y="4045"/>
                  </a:lnTo>
                  <a:lnTo>
                    <a:pt x="24034" y="8289"/>
                  </a:lnTo>
                  <a:lnTo>
                    <a:pt x="23504" y="10606"/>
                  </a:lnTo>
                  <a:lnTo>
                    <a:pt x="16553" y="22919"/>
                  </a:lnTo>
                  <a:lnTo>
                    <a:pt x="15977" y="25439"/>
                  </a:lnTo>
                  <a:lnTo>
                    <a:pt x="2743" y="49266"/>
                  </a:lnTo>
                  <a:lnTo>
                    <a:pt x="0" y="69747"/>
                  </a:lnTo>
                  <a:lnTo>
                    <a:pt x="3753" y="82378"/>
                  </a:lnTo>
                  <a:lnTo>
                    <a:pt x="10227" y="92800"/>
                  </a:lnTo>
                  <a:lnTo>
                    <a:pt x="43969" y="116809"/>
                  </a:lnTo>
                  <a:lnTo>
                    <a:pt x="58362" y="120406"/>
                  </a:lnTo>
                  <a:lnTo>
                    <a:pt x="84471" y="121787"/>
                  </a:lnTo>
                  <a:lnTo>
                    <a:pt x="90370" y="119603"/>
                  </a:lnTo>
                  <a:lnTo>
                    <a:pt x="101055" y="111303"/>
                  </a:lnTo>
                  <a:lnTo>
                    <a:pt x="103950" y="104219"/>
                  </a:lnTo>
                  <a:lnTo>
                    <a:pt x="105808" y="85874"/>
                  </a:lnTo>
                  <a:lnTo>
                    <a:pt x="102084" y="70976"/>
                  </a:lnTo>
                  <a:lnTo>
                    <a:pt x="85849" y="36398"/>
                  </a:lnTo>
                  <a:lnTo>
                    <a:pt x="73232" y="20765"/>
                  </a:lnTo>
                  <a:lnTo>
                    <a:pt x="68159" y="17695"/>
                  </a:lnTo>
                  <a:lnTo>
                    <a:pt x="54429" y="15383"/>
                  </a:lnTo>
                  <a:lnTo>
                    <a:pt x="48832" y="15268"/>
                  </a:lnTo>
                  <a:lnTo>
                    <a:pt x="52926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56" name="SMARTInkShape-345"/>
            <p:cNvSpPr/>
            <p:nvPr/>
          </p:nvSpPr>
          <p:spPr>
            <a:xfrm>
              <a:off x="9830859" y="3520441"/>
              <a:ext cx="128341" cy="137028"/>
            </a:xfrm>
            <a:custGeom>
              <a:avLst/>
              <a:gdLst/>
              <a:ahLst/>
              <a:cxnLst/>
              <a:rect l="0" t="0" r="0" b="0"/>
              <a:pathLst>
                <a:path w="128341" h="137028">
                  <a:moveTo>
                    <a:pt x="14180" y="0"/>
                  </a:moveTo>
                  <a:lnTo>
                    <a:pt x="10136" y="0"/>
                  </a:lnTo>
                  <a:lnTo>
                    <a:pt x="8943" y="847"/>
                  </a:lnTo>
                  <a:lnTo>
                    <a:pt x="8148" y="2258"/>
                  </a:lnTo>
                  <a:lnTo>
                    <a:pt x="6874" y="10606"/>
                  </a:lnTo>
                  <a:lnTo>
                    <a:pt x="6567" y="47718"/>
                  </a:lnTo>
                  <a:lnTo>
                    <a:pt x="6561" y="85731"/>
                  </a:lnTo>
                  <a:lnTo>
                    <a:pt x="6561" y="122235"/>
                  </a:lnTo>
                  <a:lnTo>
                    <a:pt x="6561" y="124670"/>
                  </a:lnTo>
                  <a:lnTo>
                    <a:pt x="5714" y="126293"/>
                  </a:lnTo>
                  <a:lnTo>
                    <a:pt x="4302" y="127375"/>
                  </a:lnTo>
                  <a:lnTo>
                    <a:pt x="0" y="129112"/>
                  </a:lnTo>
                  <a:lnTo>
                    <a:pt x="1670" y="129350"/>
                  </a:lnTo>
                  <a:lnTo>
                    <a:pt x="5595" y="129503"/>
                  </a:lnTo>
                  <a:lnTo>
                    <a:pt x="6133" y="127266"/>
                  </a:lnTo>
                  <a:lnTo>
                    <a:pt x="6553" y="93494"/>
                  </a:lnTo>
                  <a:lnTo>
                    <a:pt x="7407" y="58392"/>
                  </a:lnTo>
                  <a:lnTo>
                    <a:pt x="17166" y="33016"/>
                  </a:lnTo>
                  <a:lnTo>
                    <a:pt x="24473" y="21824"/>
                  </a:lnTo>
                  <a:lnTo>
                    <a:pt x="46154" y="5212"/>
                  </a:lnTo>
                  <a:lnTo>
                    <a:pt x="54074" y="2316"/>
                  </a:lnTo>
                  <a:lnTo>
                    <a:pt x="68910" y="457"/>
                  </a:lnTo>
                  <a:lnTo>
                    <a:pt x="99743" y="9425"/>
                  </a:lnTo>
                  <a:lnTo>
                    <a:pt x="104243" y="11363"/>
                  </a:lnTo>
                  <a:lnTo>
                    <a:pt x="111500" y="18033"/>
                  </a:lnTo>
                  <a:lnTo>
                    <a:pt x="124865" y="35771"/>
                  </a:lnTo>
                  <a:lnTo>
                    <a:pt x="127767" y="53883"/>
                  </a:lnTo>
                  <a:lnTo>
                    <a:pt x="128340" y="69722"/>
                  </a:lnTo>
                  <a:lnTo>
                    <a:pt x="119070" y="104566"/>
                  </a:lnTo>
                  <a:lnTo>
                    <a:pt x="115830" y="110821"/>
                  </a:lnTo>
                  <a:lnTo>
                    <a:pt x="113754" y="121735"/>
                  </a:lnTo>
                  <a:lnTo>
                    <a:pt x="113582" y="124336"/>
                  </a:lnTo>
                  <a:lnTo>
                    <a:pt x="111136" y="129485"/>
                  </a:lnTo>
                  <a:lnTo>
                    <a:pt x="109297" y="132043"/>
                  </a:lnTo>
                  <a:lnTo>
                    <a:pt x="108919" y="133749"/>
                  </a:lnTo>
                  <a:lnTo>
                    <a:pt x="109513" y="134886"/>
                  </a:lnTo>
                  <a:lnTo>
                    <a:pt x="113024" y="137027"/>
                  </a:lnTo>
                  <a:lnTo>
                    <a:pt x="113241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57" name="SMARTInkShape-346"/>
            <p:cNvSpPr/>
            <p:nvPr/>
          </p:nvSpPr>
          <p:spPr>
            <a:xfrm>
              <a:off x="10370820" y="3444241"/>
              <a:ext cx="22861" cy="213361"/>
            </a:xfrm>
            <a:custGeom>
              <a:avLst/>
              <a:gdLst/>
              <a:ahLst/>
              <a:cxnLst/>
              <a:rect l="0" t="0" r="0" b="0"/>
              <a:pathLst>
                <a:path w="22861" h="213361">
                  <a:moveTo>
                    <a:pt x="22860" y="0"/>
                  </a:moveTo>
                  <a:lnTo>
                    <a:pt x="22860" y="25524"/>
                  </a:lnTo>
                  <a:lnTo>
                    <a:pt x="13453" y="61163"/>
                  </a:lnTo>
                  <a:lnTo>
                    <a:pt x="9348" y="76260"/>
                  </a:lnTo>
                  <a:lnTo>
                    <a:pt x="7721" y="111763"/>
                  </a:lnTo>
                  <a:lnTo>
                    <a:pt x="6793" y="132080"/>
                  </a:lnTo>
                  <a:lnTo>
                    <a:pt x="471" y="165382"/>
                  </a:lnTo>
                  <a:lnTo>
                    <a:pt x="4" y="203325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58" name="SMARTInkShape-347"/>
            <p:cNvSpPr/>
            <p:nvPr/>
          </p:nvSpPr>
          <p:spPr>
            <a:xfrm>
              <a:off x="10158995" y="3489961"/>
              <a:ext cx="188967" cy="165979"/>
            </a:xfrm>
            <a:custGeom>
              <a:avLst/>
              <a:gdLst/>
              <a:ahLst/>
              <a:cxnLst/>
              <a:rect l="0" t="0" r="0" b="0"/>
              <a:pathLst>
                <a:path w="188967" h="165979">
                  <a:moveTo>
                    <a:pt x="89905" y="0"/>
                  </a:moveTo>
                  <a:lnTo>
                    <a:pt x="75253" y="0"/>
                  </a:lnTo>
                  <a:lnTo>
                    <a:pt x="68435" y="2258"/>
                  </a:lnTo>
                  <a:lnTo>
                    <a:pt x="34814" y="22919"/>
                  </a:lnTo>
                  <a:lnTo>
                    <a:pt x="26473" y="28813"/>
                  </a:lnTo>
                  <a:lnTo>
                    <a:pt x="8854" y="56180"/>
                  </a:lnTo>
                  <a:lnTo>
                    <a:pt x="768" y="74002"/>
                  </a:lnTo>
                  <a:lnTo>
                    <a:pt x="0" y="77274"/>
                  </a:lnTo>
                  <a:lnTo>
                    <a:pt x="1405" y="85426"/>
                  </a:lnTo>
                  <a:lnTo>
                    <a:pt x="16418" y="119474"/>
                  </a:lnTo>
                  <a:lnTo>
                    <a:pt x="23659" y="127324"/>
                  </a:lnTo>
                  <a:lnTo>
                    <a:pt x="31676" y="134482"/>
                  </a:lnTo>
                  <a:lnTo>
                    <a:pt x="45979" y="150617"/>
                  </a:lnTo>
                  <a:lnTo>
                    <a:pt x="55142" y="155841"/>
                  </a:lnTo>
                  <a:lnTo>
                    <a:pt x="92210" y="165806"/>
                  </a:lnTo>
                  <a:lnTo>
                    <a:pt x="104475" y="165978"/>
                  </a:lnTo>
                  <a:lnTo>
                    <a:pt x="133699" y="158186"/>
                  </a:lnTo>
                  <a:lnTo>
                    <a:pt x="136881" y="156257"/>
                  </a:lnTo>
                  <a:lnTo>
                    <a:pt x="161107" y="125784"/>
                  </a:lnTo>
                  <a:lnTo>
                    <a:pt x="177743" y="89574"/>
                  </a:lnTo>
                  <a:lnTo>
                    <a:pt x="187166" y="51864"/>
                  </a:lnTo>
                  <a:lnTo>
                    <a:pt x="188966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59" name="SMARTInkShape-348"/>
            <p:cNvSpPr/>
            <p:nvPr/>
          </p:nvSpPr>
          <p:spPr>
            <a:xfrm>
              <a:off x="10325100" y="3520441"/>
              <a:ext cx="198121" cy="22861"/>
            </a:xfrm>
            <a:custGeom>
              <a:avLst/>
              <a:gdLst/>
              <a:ahLst/>
              <a:cxnLst/>
              <a:rect l="0" t="0" r="0" b="0"/>
              <a:pathLst>
                <a:path w="198121" h="22861">
                  <a:moveTo>
                    <a:pt x="0" y="0"/>
                  </a:moveTo>
                  <a:lnTo>
                    <a:pt x="33465" y="0"/>
                  </a:lnTo>
                  <a:lnTo>
                    <a:pt x="54226" y="2258"/>
                  </a:lnTo>
                  <a:lnTo>
                    <a:pt x="91556" y="7761"/>
                  </a:lnTo>
                  <a:lnTo>
                    <a:pt x="124200" y="13512"/>
                  </a:lnTo>
                  <a:lnTo>
                    <a:pt x="148560" y="16986"/>
                  </a:lnTo>
                  <a:lnTo>
                    <a:pt x="176448" y="22086"/>
                  </a:lnTo>
                  <a:lnTo>
                    <a:pt x="19812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60" name="SMARTInkShape-349"/>
            <p:cNvSpPr/>
            <p:nvPr/>
          </p:nvSpPr>
          <p:spPr>
            <a:xfrm>
              <a:off x="9288913" y="3482380"/>
              <a:ext cx="182749" cy="175159"/>
            </a:xfrm>
            <a:custGeom>
              <a:avLst/>
              <a:gdLst/>
              <a:ahLst/>
              <a:cxnLst/>
              <a:rect l="0" t="0" r="0" b="0"/>
              <a:pathLst>
                <a:path w="182749" h="175159">
                  <a:moveTo>
                    <a:pt x="98926" y="38061"/>
                  </a:moveTo>
                  <a:lnTo>
                    <a:pt x="94882" y="34016"/>
                  </a:lnTo>
                  <a:lnTo>
                    <a:pt x="92895" y="29772"/>
                  </a:lnTo>
                  <a:lnTo>
                    <a:pt x="92366" y="27455"/>
                  </a:lnTo>
                  <a:lnTo>
                    <a:pt x="87576" y="20149"/>
                  </a:lnTo>
                  <a:lnTo>
                    <a:pt x="73423" y="5029"/>
                  </a:lnTo>
                  <a:lnTo>
                    <a:pt x="68401" y="2214"/>
                  </a:lnTo>
                  <a:lnTo>
                    <a:pt x="58278" y="406"/>
                  </a:lnTo>
                  <a:lnTo>
                    <a:pt x="47091" y="0"/>
                  </a:lnTo>
                  <a:lnTo>
                    <a:pt x="34564" y="6052"/>
                  </a:lnTo>
                  <a:lnTo>
                    <a:pt x="28552" y="10571"/>
                  </a:lnTo>
                  <a:lnTo>
                    <a:pt x="10071" y="36535"/>
                  </a:lnTo>
                  <a:lnTo>
                    <a:pt x="3266" y="55953"/>
                  </a:lnTo>
                  <a:lnTo>
                    <a:pt x="539" y="87911"/>
                  </a:lnTo>
                  <a:lnTo>
                    <a:pt x="0" y="111032"/>
                  </a:lnTo>
                  <a:lnTo>
                    <a:pt x="4442" y="121575"/>
                  </a:lnTo>
                  <a:lnTo>
                    <a:pt x="28535" y="154749"/>
                  </a:lnTo>
                  <a:lnTo>
                    <a:pt x="51098" y="169786"/>
                  </a:lnTo>
                  <a:lnTo>
                    <a:pt x="76309" y="174147"/>
                  </a:lnTo>
                  <a:lnTo>
                    <a:pt x="114032" y="175158"/>
                  </a:lnTo>
                  <a:lnTo>
                    <a:pt x="131625" y="172945"/>
                  </a:lnTo>
                  <a:lnTo>
                    <a:pt x="144786" y="168283"/>
                  </a:lnTo>
                  <a:lnTo>
                    <a:pt x="160869" y="156138"/>
                  </a:lnTo>
                  <a:lnTo>
                    <a:pt x="182748" y="121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61" name="SMARTInkShape-350"/>
            <p:cNvSpPr/>
            <p:nvPr/>
          </p:nvSpPr>
          <p:spPr>
            <a:xfrm>
              <a:off x="10012680" y="3497694"/>
              <a:ext cx="129541" cy="136592"/>
            </a:xfrm>
            <a:custGeom>
              <a:avLst/>
              <a:gdLst/>
              <a:ahLst/>
              <a:cxnLst/>
              <a:rect l="0" t="0" r="0" b="0"/>
              <a:pathLst>
                <a:path w="129541" h="136592">
                  <a:moveTo>
                    <a:pt x="0" y="98947"/>
                  </a:moveTo>
                  <a:lnTo>
                    <a:pt x="4045" y="98947"/>
                  </a:lnTo>
                  <a:lnTo>
                    <a:pt x="36790" y="87596"/>
                  </a:lnTo>
                  <a:lnTo>
                    <a:pt x="63432" y="70090"/>
                  </a:lnTo>
                  <a:lnTo>
                    <a:pt x="78396" y="51737"/>
                  </a:lnTo>
                  <a:lnTo>
                    <a:pt x="81409" y="43816"/>
                  </a:lnTo>
                  <a:lnTo>
                    <a:pt x="83595" y="35498"/>
                  </a:lnTo>
                  <a:lnTo>
                    <a:pt x="88739" y="25208"/>
                  </a:lnTo>
                  <a:lnTo>
                    <a:pt x="90240" y="16503"/>
                  </a:lnTo>
                  <a:lnTo>
                    <a:pt x="89793" y="13504"/>
                  </a:lnTo>
                  <a:lnTo>
                    <a:pt x="88649" y="11505"/>
                  </a:lnTo>
                  <a:lnTo>
                    <a:pt x="87040" y="10173"/>
                  </a:lnTo>
                  <a:lnTo>
                    <a:pt x="85250" y="6434"/>
                  </a:lnTo>
                  <a:lnTo>
                    <a:pt x="84772" y="4251"/>
                  </a:lnTo>
                  <a:lnTo>
                    <a:pt x="83609" y="2797"/>
                  </a:lnTo>
                  <a:lnTo>
                    <a:pt x="80056" y="1180"/>
                  </a:lnTo>
                  <a:lnTo>
                    <a:pt x="61888" y="0"/>
                  </a:lnTo>
                  <a:lnTo>
                    <a:pt x="52623" y="4453"/>
                  </a:lnTo>
                  <a:lnTo>
                    <a:pt x="25055" y="24737"/>
                  </a:lnTo>
                  <a:lnTo>
                    <a:pt x="19602" y="32945"/>
                  </a:lnTo>
                  <a:lnTo>
                    <a:pt x="17179" y="39415"/>
                  </a:lnTo>
                  <a:lnTo>
                    <a:pt x="15316" y="76242"/>
                  </a:lnTo>
                  <a:lnTo>
                    <a:pt x="16120" y="85469"/>
                  </a:lnTo>
                  <a:lnTo>
                    <a:pt x="19300" y="92393"/>
                  </a:lnTo>
                  <a:lnTo>
                    <a:pt x="47987" y="123994"/>
                  </a:lnTo>
                  <a:lnTo>
                    <a:pt x="59843" y="131863"/>
                  </a:lnTo>
                  <a:lnTo>
                    <a:pt x="74083" y="135511"/>
                  </a:lnTo>
                  <a:lnTo>
                    <a:pt x="84980" y="136591"/>
                  </a:lnTo>
                  <a:lnTo>
                    <a:pt x="102332" y="130874"/>
                  </a:lnTo>
                  <a:lnTo>
                    <a:pt x="120824" y="121868"/>
                  </a:lnTo>
                  <a:lnTo>
                    <a:pt x="129540" y="114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65" name="SMARTInkShape-Group52"/>
          <p:cNvGrpSpPr/>
          <p:nvPr/>
        </p:nvGrpSpPr>
        <p:grpSpPr>
          <a:xfrm>
            <a:off x="1912621" y="3749040"/>
            <a:ext cx="327423" cy="228476"/>
            <a:chOff x="1912621" y="3749040"/>
            <a:chExt cx="327423" cy="228476"/>
          </a:xfrm>
        </p:grpSpPr>
        <p:sp>
          <p:nvSpPr>
            <p:cNvPr id="57363" name="SMARTInkShape-351"/>
            <p:cNvSpPr/>
            <p:nvPr/>
          </p:nvSpPr>
          <p:spPr>
            <a:xfrm>
              <a:off x="1912621" y="3817628"/>
              <a:ext cx="327423" cy="144640"/>
            </a:xfrm>
            <a:custGeom>
              <a:avLst/>
              <a:gdLst/>
              <a:ahLst/>
              <a:cxnLst/>
              <a:rect l="0" t="0" r="0" b="0"/>
              <a:pathLst>
                <a:path w="327423" h="144640">
                  <a:moveTo>
                    <a:pt x="0" y="38092"/>
                  </a:moveTo>
                  <a:lnTo>
                    <a:pt x="4045" y="38092"/>
                  </a:lnTo>
                  <a:lnTo>
                    <a:pt x="8289" y="35834"/>
                  </a:lnTo>
                  <a:lnTo>
                    <a:pt x="10606" y="34047"/>
                  </a:lnTo>
                  <a:lnTo>
                    <a:pt x="17696" y="32061"/>
                  </a:lnTo>
                  <a:lnTo>
                    <a:pt x="51967" y="24580"/>
                  </a:lnTo>
                  <a:lnTo>
                    <a:pt x="84643" y="22233"/>
                  </a:lnTo>
                  <a:lnTo>
                    <a:pt x="122028" y="16321"/>
                  </a:lnTo>
                  <a:lnTo>
                    <a:pt x="154003" y="9344"/>
                  </a:lnTo>
                  <a:lnTo>
                    <a:pt x="189972" y="7764"/>
                  </a:lnTo>
                  <a:lnTo>
                    <a:pt x="199578" y="6833"/>
                  </a:lnTo>
                  <a:lnTo>
                    <a:pt x="215423" y="1060"/>
                  </a:lnTo>
                  <a:lnTo>
                    <a:pt x="228464" y="0"/>
                  </a:lnTo>
                  <a:lnTo>
                    <a:pt x="224515" y="4040"/>
                  </a:lnTo>
                  <a:lnTo>
                    <a:pt x="222551" y="8282"/>
                  </a:lnTo>
                  <a:lnTo>
                    <a:pt x="222027" y="10599"/>
                  </a:lnTo>
                  <a:lnTo>
                    <a:pt x="216930" y="15430"/>
                  </a:lnTo>
                  <a:lnTo>
                    <a:pt x="203905" y="25431"/>
                  </a:lnTo>
                  <a:lnTo>
                    <a:pt x="176313" y="59604"/>
                  </a:lnTo>
                  <a:lnTo>
                    <a:pt x="171495" y="69102"/>
                  </a:lnTo>
                  <a:lnTo>
                    <a:pt x="161305" y="104163"/>
                  </a:lnTo>
                  <a:lnTo>
                    <a:pt x="162849" y="112048"/>
                  </a:lnTo>
                  <a:lnTo>
                    <a:pt x="168478" y="121247"/>
                  </a:lnTo>
                  <a:lnTo>
                    <a:pt x="177966" y="131941"/>
                  </a:lnTo>
                  <a:lnTo>
                    <a:pt x="189514" y="139653"/>
                  </a:lnTo>
                  <a:lnTo>
                    <a:pt x="203661" y="143255"/>
                  </a:lnTo>
                  <a:lnTo>
                    <a:pt x="237766" y="144639"/>
                  </a:lnTo>
                  <a:lnTo>
                    <a:pt x="266159" y="138662"/>
                  </a:lnTo>
                  <a:lnTo>
                    <a:pt x="298603" y="124362"/>
                  </a:lnTo>
                  <a:lnTo>
                    <a:pt x="318524" y="107695"/>
                  </a:lnTo>
                  <a:lnTo>
                    <a:pt x="323599" y="98378"/>
                  </a:lnTo>
                  <a:lnTo>
                    <a:pt x="327125" y="77107"/>
                  </a:lnTo>
                  <a:lnTo>
                    <a:pt x="327422" y="61923"/>
                  </a:lnTo>
                  <a:lnTo>
                    <a:pt x="325808" y="55673"/>
                  </a:lnTo>
                  <a:lnTo>
                    <a:pt x="316293" y="42831"/>
                  </a:lnTo>
                  <a:lnTo>
                    <a:pt x="302436" y="28222"/>
                  </a:lnTo>
                  <a:lnTo>
                    <a:pt x="297258" y="25239"/>
                  </a:lnTo>
                  <a:lnTo>
                    <a:pt x="264712" y="16031"/>
                  </a:lnTo>
                  <a:lnTo>
                    <a:pt x="228600" y="15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64" name="SMARTInkShape-352"/>
            <p:cNvSpPr/>
            <p:nvPr/>
          </p:nvSpPr>
          <p:spPr>
            <a:xfrm>
              <a:off x="2011681" y="3749040"/>
              <a:ext cx="22861" cy="228476"/>
            </a:xfrm>
            <a:custGeom>
              <a:avLst/>
              <a:gdLst/>
              <a:ahLst/>
              <a:cxnLst/>
              <a:rect l="0" t="0" r="0" b="0"/>
              <a:pathLst>
                <a:path w="22861" h="228476">
                  <a:moveTo>
                    <a:pt x="22860" y="0"/>
                  </a:moveTo>
                  <a:lnTo>
                    <a:pt x="22860" y="11351"/>
                  </a:lnTo>
                  <a:lnTo>
                    <a:pt x="20602" y="15769"/>
                  </a:lnTo>
                  <a:lnTo>
                    <a:pt x="17623" y="20555"/>
                  </a:lnTo>
                  <a:lnTo>
                    <a:pt x="15946" y="28857"/>
                  </a:lnTo>
                  <a:lnTo>
                    <a:pt x="15258" y="65973"/>
                  </a:lnTo>
                  <a:lnTo>
                    <a:pt x="15242" y="99434"/>
                  </a:lnTo>
                  <a:lnTo>
                    <a:pt x="15240" y="137033"/>
                  </a:lnTo>
                  <a:lnTo>
                    <a:pt x="15240" y="172712"/>
                  </a:lnTo>
                  <a:lnTo>
                    <a:pt x="15240" y="207089"/>
                  </a:lnTo>
                  <a:lnTo>
                    <a:pt x="14393" y="209179"/>
                  </a:lnTo>
                  <a:lnTo>
                    <a:pt x="12982" y="210573"/>
                  </a:lnTo>
                  <a:lnTo>
                    <a:pt x="11195" y="211502"/>
                  </a:lnTo>
                  <a:lnTo>
                    <a:pt x="10003" y="212968"/>
                  </a:lnTo>
                  <a:lnTo>
                    <a:pt x="8679" y="216855"/>
                  </a:lnTo>
                  <a:lnTo>
                    <a:pt x="7713" y="227179"/>
                  </a:lnTo>
                  <a:lnTo>
                    <a:pt x="6835" y="227653"/>
                  </a:lnTo>
                  <a:lnTo>
                    <a:pt x="1067" y="228475"/>
                  </a:lnTo>
                  <a:lnTo>
                    <a:pt x="712" y="227670"/>
                  </a:lnTo>
                  <a:lnTo>
                    <a:pt x="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29" name="SMARTInkShape-Group53"/>
          <p:cNvGrpSpPr/>
          <p:nvPr/>
        </p:nvGrpSpPr>
        <p:grpSpPr>
          <a:xfrm>
            <a:off x="2461265" y="3756673"/>
            <a:ext cx="1607816" cy="228235"/>
            <a:chOff x="2461265" y="3756673"/>
            <a:chExt cx="1607816" cy="228235"/>
          </a:xfrm>
        </p:grpSpPr>
        <p:sp>
          <p:nvSpPr>
            <p:cNvPr id="57366" name="SMARTInkShape-353"/>
            <p:cNvSpPr/>
            <p:nvPr/>
          </p:nvSpPr>
          <p:spPr>
            <a:xfrm>
              <a:off x="2461265" y="3756673"/>
              <a:ext cx="189408" cy="228235"/>
            </a:xfrm>
            <a:custGeom>
              <a:avLst/>
              <a:gdLst/>
              <a:ahLst/>
              <a:cxnLst/>
              <a:rect l="0" t="0" r="0" b="0"/>
              <a:pathLst>
                <a:path w="189408" h="228235">
                  <a:moveTo>
                    <a:pt x="45715" y="30468"/>
                  </a:moveTo>
                  <a:lnTo>
                    <a:pt x="49760" y="34513"/>
                  </a:lnTo>
                  <a:lnTo>
                    <a:pt x="51746" y="38757"/>
                  </a:lnTo>
                  <a:lnTo>
                    <a:pt x="53021" y="48380"/>
                  </a:lnTo>
                  <a:lnTo>
                    <a:pt x="50938" y="53387"/>
                  </a:lnTo>
                  <a:lnTo>
                    <a:pt x="49197" y="55907"/>
                  </a:lnTo>
                  <a:lnTo>
                    <a:pt x="46747" y="67545"/>
                  </a:lnTo>
                  <a:lnTo>
                    <a:pt x="43593" y="91628"/>
                  </a:lnTo>
                  <a:lnTo>
                    <a:pt x="39724" y="106727"/>
                  </a:lnTo>
                  <a:lnTo>
                    <a:pt x="36320" y="121925"/>
                  </a:lnTo>
                  <a:lnTo>
                    <a:pt x="24957" y="158421"/>
                  </a:lnTo>
                  <a:lnTo>
                    <a:pt x="22942" y="168616"/>
                  </a:lnTo>
                  <a:lnTo>
                    <a:pt x="17008" y="184317"/>
                  </a:lnTo>
                  <a:lnTo>
                    <a:pt x="16417" y="188914"/>
                  </a:lnTo>
                  <a:lnTo>
                    <a:pt x="14330" y="192826"/>
                  </a:lnTo>
                  <a:lnTo>
                    <a:pt x="3328" y="205186"/>
                  </a:lnTo>
                  <a:lnTo>
                    <a:pt x="983" y="213188"/>
                  </a:lnTo>
                  <a:lnTo>
                    <a:pt x="0" y="228234"/>
                  </a:lnTo>
                  <a:lnTo>
                    <a:pt x="842" y="199424"/>
                  </a:lnTo>
                  <a:lnTo>
                    <a:pt x="12146" y="164691"/>
                  </a:lnTo>
                  <a:lnTo>
                    <a:pt x="18873" y="129141"/>
                  </a:lnTo>
                  <a:lnTo>
                    <a:pt x="34393" y="93635"/>
                  </a:lnTo>
                  <a:lnTo>
                    <a:pt x="38143" y="81402"/>
                  </a:lnTo>
                  <a:lnTo>
                    <a:pt x="49832" y="55111"/>
                  </a:lnTo>
                  <a:lnTo>
                    <a:pt x="51000" y="49436"/>
                  </a:lnTo>
                  <a:lnTo>
                    <a:pt x="56813" y="40874"/>
                  </a:lnTo>
                  <a:lnTo>
                    <a:pt x="60734" y="37405"/>
                  </a:lnTo>
                  <a:lnTo>
                    <a:pt x="65090" y="29036"/>
                  </a:lnTo>
                  <a:lnTo>
                    <a:pt x="67873" y="20518"/>
                  </a:lnTo>
                  <a:lnTo>
                    <a:pt x="78977" y="5430"/>
                  </a:lnTo>
                  <a:lnTo>
                    <a:pt x="83922" y="2407"/>
                  </a:lnTo>
                  <a:lnTo>
                    <a:pt x="91292" y="306"/>
                  </a:lnTo>
                  <a:lnTo>
                    <a:pt x="105263" y="0"/>
                  </a:lnTo>
                  <a:lnTo>
                    <a:pt x="110302" y="4037"/>
                  </a:lnTo>
                  <a:lnTo>
                    <a:pt x="117157" y="14640"/>
                  </a:lnTo>
                  <a:lnTo>
                    <a:pt x="132397" y="51153"/>
                  </a:lnTo>
                  <a:lnTo>
                    <a:pt x="140783" y="87861"/>
                  </a:lnTo>
                  <a:lnTo>
                    <a:pt x="156692" y="124388"/>
                  </a:lnTo>
                  <a:lnTo>
                    <a:pt x="163623" y="149840"/>
                  </a:lnTo>
                  <a:lnTo>
                    <a:pt x="172079" y="164930"/>
                  </a:lnTo>
                  <a:lnTo>
                    <a:pt x="175823" y="187154"/>
                  </a:lnTo>
                  <a:lnTo>
                    <a:pt x="181231" y="197951"/>
                  </a:lnTo>
                  <a:lnTo>
                    <a:pt x="182550" y="204192"/>
                  </a:lnTo>
                  <a:lnTo>
                    <a:pt x="189407" y="212154"/>
                  </a:lnTo>
                  <a:lnTo>
                    <a:pt x="188923" y="212552"/>
                  </a:lnTo>
                  <a:lnTo>
                    <a:pt x="176600" y="213317"/>
                  </a:lnTo>
                  <a:lnTo>
                    <a:pt x="160659" y="206432"/>
                  </a:lnTo>
                  <a:lnTo>
                    <a:pt x="152395" y="205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67" name="SMARTInkShape-354"/>
            <p:cNvSpPr/>
            <p:nvPr/>
          </p:nvSpPr>
          <p:spPr>
            <a:xfrm>
              <a:off x="2491740" y="3855721"/>
              <a:ext cx="152401" cy="30481"/>
            </a:xfrm>
            <a:custGeom>
              <a:avLst/>
              <a:gdLst/>
              <a:ahLst/>
              <a:cxnLst/>
              <a:rect l="0" t="0" r="0" b="0"/>
              <a:pathLst>
                <a:path w="152401" h="30481">
                  <a:moveTo>
                    <a:pt x="0" y="30480"/>
                  </a:moveTo>
                  <a:lnTo>
                    <a:pt x="4045" y="30480"/>
                  </a:lnTo>
                  <a:lnTo>
                    <a:pt x="8289" y="28222"/>
                  </a:lnTo>
                  <a:lnTo>
                    <a:pt x="12997" y="25243"/>
                  </a:lnTo>
                  <a:lnTo>
                    <a:pt x="21255" y="23566"/>
                  </a:lnTo>
                  <a:lnTo>
                    <a:pt x="33203" y="22223"/>
                  </a:lnTo>
                  <a:lnTo>
                    <a:pt x="39592" y="18908"/>
                  </a:lnTo>
                  <a:lnTo>
                    <a:pt x="73233" y="15965"/>
                  </a:lnTo>
                  <a:lnTo>
                    <a:pt x="96488" y="14608"/>
                  </a:lnTo>
                  <a:lnTo>
                    <a:pt x="124792" y="8345"/>
                  </a:lnTo>
                  <a:lnTo>
                    <a:pt x="141813" y="7715"/>
                  </a:lnTo>
                  <a:lnTo>
                    <a:pt x="145719" y="540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68" name="SMARTInkShape-355"/>
            <p:cNvSpPr/>
            <p:nvPr/>
          </p:nvSpPr>
          <p:spPr>
            <a:xfrm>
              <a:off x="2705100" y="3828853"/>
              <a:ext cx="312421" cy="133423"/>
            </a:xfrm>
            <a:custGeom>
              <a:avLst/>
              <a:gdLst/>
              <a:ahLst/>
              <a:cxnLst/>
              <a:rect l="0" t="0" r="0" b="0"/>
              <a:pathLst>
                <a:path w="312421" h="133423">
                  <a:moveTo>
                    <a:pt x="0" y="4008"/>
                  </a:moveTo>
                  <a:lnTo>
                    <a:pt x="6561" y="10569"/>
                  </a:lnTo>
                  <a:lnTo>
                    <a:pt x="8257" y="22739"/>
                  </a:lnTo>
                  <a:lnTo>
                    <a:pt x="12795" y="32324"/>
                  </a:lnTo>
                  <a:lnTo>
                    <a:pt x="20413" y="68290"/>
                  </a:lnTo>
                  <a:lnTo>
                    <a:pt x="22818" y="105141"/>
                  </a:lnTo>
                  <a:lnTo>
                    <a:pt x="22860" y="133422"/>
                  </a:lnTo>
                  <a:lnTo>
                    <a:pt x="23707" y="100345"/>
                  </a:lnTo>
                  <a:lnTo>
                    <a:pt x="28891" y="86036"/>
                  </a:lnTo>
                  <a:lnTo>
                    <a:pt x="34211" y="63109"/>
                  </a:lnTo>
                  <a:lnTo>
                    <a:pt x="53387" y="26523"/>
                  </a:lnTo>
                  <a:lnTo>
                    <a:pt x="63509" y="10525"/>
                  </a:lnTo>
                  <a:lnTo>
                    <a:pt x="68584" y="6904"/>
                  </a:lnTo>
                  <a:lnTo>
                    <a:pt x="73662" y="4449"/>
                  </a:lnTo>
                  <a:lnTo>
                    <a:pt x="78741" y="535"/>
                  </a:lnTo>
                  <a:lnTo>
                    <a:pt x="82127" y="0"/>
                  </a:lnTo>
                  <a:lnTo>
                    <a:pt x="104281" y="4392"/>
                  </a:lnTo>
                  <a:lnTo>
                    <a:pt x="112951" y="7847"/>
                  </a:lnTo>
                  <a:lnTo>
                    <a:pt x="120192" y="14463"/>
                  </a:lnTo>
                  <a:lnTo>
                    <a:pt x="146563" y="45465"/>
                  </a:lnTo>
                  <a:lnTo>
                    <a:pt x="158733" y="81275"/>
                  </a:lnTo>
                  <a:lnTo>
                    <a:pt x="160013" y="117934"/>
                  </a:lnTo>
                  <a:lnTo>
                    <a:pt x="160020" y="125821"/>
                  </a:lnTo>
                  <a:lnTo>
                    <a:pt x="155975" y="125897"/>
                  </a:lnTo>
                  <a:lnTo>
                    <a:pt x="154783" y="125060"/>
                  </a:lnTo>
                  <a:lnTo>
                    <a:pt x="153989" y="123656"/>
                  </a:lnTo>
                  <a:lnTo>
                    <a:pt x="153459" y="121874"/>
                  </a:lnTo>
                  <a:lnTo>
                    <a:pt x="153953" y="119838"/>
                  </a:lnTo>
                  <a:lnTo>
                    <a:pt x="157846" y="112082"/>
                  </a:lnTo>
                  <a:lnTo>
                    <a:pt x="165913" y="79727"/>
                  </a:lnTo>
                  <a:lnTo>
                    <a:pt x="182927" y="42229"/>
                  </a:lnTo>
                  <a:lnTo>
                    <a:pt x="192772" y="26904"/>
                  </a:lnTo>
                  <a:lnTo>
                    <a:pt x="210116" y="8403"/>
                  </a:lnTo>
                  <a:lnTo>
                    <a:pt x="215587" y="5961"/>
                  </a:lnTo>
                  <a:lnTo>
                    <a:pt x="235158" y="4180"/>
                  </a:lnTo>
                  <a:lnTo>
                    <a:pt x="245313" y="4059"/>
                  </a:lnTo>
                  <a:lnTo>
                    <a:pt x="250986" y="6288"/>
                  </a:lnTo>
                  <a:lnTo>
                    <a:pt x="269212" y="21921"/>
                  </a:lnTo>
                  <a:lnTo>
                    <a:pt x="278548" y="37211"/>
                  </a:lnTo>
                  <a:lnTo>
                    <a:pt x="289612" y="74517"/>
                  </a:lnTo>
                  <a:lnTo>
                    <a:pt x="295434" y="87206"/>
                  </a:lnTo>
                  <a:lnTo>
                    <a:pt x="297150" y="113217"/>
                  </a:lnTo>
                  <a:lnTo>
                    <a:pt x="298007" y="114914"/>
                  </a:lnTo>
                  <a:lnTo>
                    <a:pt x="299424" y="116045"/>
                  </a:lnTo>
                  <a:lnTo>
                    <a:pt x="304485" y="118175"/>
                  </a:lnTo>
                  <a:lnTo>
                    <a:pt x="312420" y="118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69" name="SMARTInkShape-356"/>
            <p:cNvSpPr/>
            <p:nvPr/>
          </p:nvSpPr>
          <p:spPr>
            <a:xfrm>
              <a:off x="3451860" y="3870961"/>
              <a:ext cx="22861" cy="99061"/>
            </a:xfrm>
            <a:custGeom>
              <a:avLst/>
              <a:gdLst/>
              <a:ahLst/>
              <a:cxnLst/>
              <a:rect l="0" t="0" r="0" b="0"/>
              <a:pathLst>
                <a:path w="22861" h="99061">
                  <a:moveTo>
                    <a:pt x="0" y="0"/>
                  </a:moveTo>
                  <a:lnTo>
                    <a:pt x="0" y="15397"/>
                  </a:lnTo>
                  <a:lnTo>
                    <a:pt x="2258" y="21801"/>
                  </a:lnTo>
                  <a:lnTo>
                    <a:pt x="4045" y="24694"/>
                  </a:lnTo>
                  <a:lnTo>
                    <a:pt x="14088" y="62108"/>
                  </a:lnTo>
                  <a:lnTo>
                    <a:pt x="16019" y="81198"/>
                  </a:lnTo>
                  <a:lnTo>
                    <a:pt x="21792" y="89924"/>
                  </a:lnTo>
                  <a:lnTo>
                    <a:pt x="22860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70" name="SMARTInkShape-357"/>
            <p:cNvSpPr/>
            <p:nvPr/>
          </p:nvSpPr>
          <p:spPr>
            <a:xfrm>
              <a:off x="3489960" y="3810001"/>
              <a:ext cx="30481" cy="7621"/>
            </a:xfrm>
            <a:custGeom>
              <a:avLst/>
              <a:gdLst/>
              <a:ahLst/>
              <a:cxnLst/>
              <a:rect l="0" t="0" r="0" b="0"/>
              <a:pathLst>
                <a:path w="30481" h="7621">
                  <a:moveTo>
                    <a:pt x="0" y="0"/>
                  </a:moveTo>
                  <a:lnTo>
                    <a:pt x="10606" y="0"/>
                  </a:lnTo>
                  <a:lnTo>
                    <a:pt x="12151" y="847"/>
                  </a:lnTo>
                  <a:lnTo>
                    <a:pt x="13180" y="2258"/>
                  </a:lnTo>
                  <a:lnTo>
                    <a:pt x="14833" y="6561"/>
                  </a:lnTo>
                  <a:lnTo>
                    <a:pt x="3048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71" name="SMARTInkShape-358"/>
            <p:cNvSpPr/>
            <p:nvPr/>
          </p:nvSpPr>
          <p:spPr>
            <a:xfrm>
              <a:off x="3779662" y="3825294"/>
              <a:ext cx="197979" cy="129488"/>
            </a:xfrm>
            <a:custGeom>
              <a:avLst/>
              <a:gdLst/>
              <a:ahLst/>
              <a:cxnLst/>
              <a:rect l="0" t="0" r="0" b="0"/>
              <a:pathLst>
                <a:path w="197979" h="129488">
                  <a:moveTo>
                    <a:pt x="106538" y="30427"/>
                  </a:moveTo>
                  <a:lnTo>
                    <a:pt x="113099" y="30427"/>
                  </a:lnTo>
                  <a:lnTo>
                    <a:pt x="113452" y="29580"/>
                  </a:lnTo>
                  <a:lnTo>
                    <a:pt x="113844" y="26382"/>
                  </a:lnTo>
                  <a:lnTo>
                    <a:pt x="111761" y="22138"/>
                  </a:lnTo>
                  <a:lnTo>
                    <a:pt x="102798" y="11549"/>
                  </a:lnTo>
                  <a:lnTo>
                    <a:pt x="98385" y="9337"/>
                  </a:lnTo>
                  <a:lnTo>
                    <a:pt x="88653" y="7916"/>
                  </a:lnTo>
                  <a:lnTo>
                    <a:pt x="57974" y="16195"/>
                  </a:lnTo>
                  <a:lnTo>
                    <a:pt x="20311" y="43835"/>
                  </a:lnTo>
                  <a:lnTo>
                    <a:pt x="5290" y="66415"/>
                  </a:lnTo>
                  <a:lnTo>
                    <a:pt x="1467" y="81354"/>
                  </a:lnTo>
                  <a:lnTo>
                    <a:pt x="0" y="105157"/>
                  </a:lnTo>
                  <a:lnTo>
                    <a:pt x="2178" y="112465"/>
                  </a:lnTo>
                  <a:lnTo>
                    <a:pt x="3945" y="115599"/>
                  </a:lnTo>
                  <a:lnTo>
                    <a:pt x="5969" y="117688"/>
                  </a:lnTo>
                  <a:lnTo>
                    <a:pt x="25505" y="126737"/>
                  </a:lnTo>
                  <a:lnTo>
                    <a:pt x="39763" y="128944"/>
                  </a:lnTo>
                  <a:lnTo>
                    <a:pt x="63596" y="128569"/>
                  </a:lnTo>
                  <a:lnTo>
                    <a:pt x="88789" y="118872"/>
                  </a:lnTo>
                  <a:lnTo>
                    <a:pt x="103847" y="108230"/>
                  </a:lnTo>
                  <a:lnTo>
                    <a:pt x="119992" y="90700"/>
                  </a:lnTo>
                  <a:lnTo>
                    <a:pt x="131585" y="70931"/>
                  </a:lnTo>
                  <a:lnTo>
                    <a:pt x="140586" y="36530"/>
                  </a:lnTo>
                  <a:lnTo>
                    <a:pt x="146362" y="10294"/>
                  </a:lnTo>
                  <a:lnTo>
                    <a:pt x="152228" y="0"/>
                  </a:lnTo>
                  <a:lnTo>
                    <a:pt x="148204" y="4008"/>
                  </a:lnTo>
                  <a:lnTo>
                    <a:pt x="146223" y="10501"/>
                  </a:lnTo>
                  <a:lnTo>
                    <a:pt x="144731" y="36738"/>
                  </a:lnTo>
                  <a:lnTo>
                    <a:pt x="151207" y="74186"/>
                  </a:lnTo>
                  <a:lnTo>
                    <a:pt x="154048" y="86000"/>
                  </a:lnTo>
                  <a:lnTo>
                    <a:pt x="167655" y="112185"/>
                  </a:lnTo>
                  <a:lnTo>
                    <a:pt x="172648" y="117564"/>
                  </a:lnTo>
                  <a:lnTo>
                    <a:pt x="190203" y="128669"/>
                  </a:lnTo>
                  <a:lnTo>
                    <a:pt x="197978" y="129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72" name="SMARTInkShape-359"/>
            <p:cNvSpPr/>
            <p:nvPr/>
          </p:nvSpPr>
          <p:spPr>
            <a:xfrm>
              <a:off x="3567360" y="3840481"/>
              <a:ext cx="158821" cy="136862"/>
            </a:xfrm>
            <a:custGeom>
              <a:avLst/>
              <a:gdLst/>
              <a:ahLst/>
              <a:cxnLst/>
              <a:rect l="0" t="0" r="0" b="0"/>
              <a:pathLst>
                <a:path w="158821" h="136862">
                  <a:moveTo>
                    <a:pt x="82620" y="0"/>
                  </a:moveTo>
                  <a:lnTo>
                    <a:pt x="71268" y="0"/>
                  </a:lnTo>
                  <a:lnTo>
                    <a:pt x="66850" y="2258"/>
                  </a:lnTo>
                  <a:lnTo>
                    <a:pt x="64487" y="4045"/>
                  </a:lnTo>
                  <a:lnTo>
                    <a:pt x="57345" y="6031"/>
                  </a:lnTo>
                  <a:lnTo>
                    <a:pt x="49374" y="7761"/>
                  </a:lnTo>
                  <a:lnTo>
                    <a:pt x="20269" y="25505"/>
                  </a:lnTo>
                  <a:lnTo>
                    <a:pt x="11841" y="37096"/>
                  </a:lnTo>
                  <a:lnTo>
                    <a:pt x="1500" y="64296"/>
                  </a:lnTo>
                  <a:lnTo>
                    <a:pt x="0" y="74014"/>
                  </a:lnTo>
                  <a:lnTo>
                    <a:pt x="1591" y="81719"/>
                  </a:lnTo>
                  <a:lnTo>
                    <a:pt x="16744" y="108038"/>
                  </a:lnTo>
                  <a:lnTo>
                    <a:pt x="37591" y="121764"/>
                  </a:lnTo>
                  <a:lnTo>
                    <a:pt x="63238" y="133753"/>
                  </a:lnTo>
                  <a:lnTo>
                    <a:pt x="100548" y="136861"/>
                  </a:lnTo>
                  <a:lnTo>
                    <a:pt x="120670" y="136225"/>
                  </a:lnTo>
                  <a:lnTo>
                    <a:pt x="15882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73" name="SMARTInkShape-360"/>
            <p:cNvSpPr/>
            <p:nvPr/>
          </p:nvSpPr>
          <p:spPr>
            <a:xfrm>
              <a:off x="4061460" y="3939541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74" name="SMARTInkShape-361"/>
            <p:cNvSpPr/>
            <p:nvPr/>
          </p:nvSpPr>
          <p:spPr>
            <a:xfrm>
              <a:off x="3284220" y="3825241"/>
              <a:ext cx="129541" cy="144769"/>
            </a:xfrm>
            <a:custGeom>
              <a:avLst/>
              <a:gdLst/>
              <a:ahLst/>
              <a:cxnLst/>
              <a:rect l="0" t="0" r="0" b="0"/>
              <a:pathLst>
                <a:path w="129541" h="144769">
                  <a:moveTo>
                    <a:pt x="0" y="22860"/>
                  </a:moveTo>
                  <a:lnTo>
                    <a:pt x="0" y="38256"/>
                  </a:lnTo>
                  <a:lnTo>
                    <a:pt x="2258" y="44661"/>
                  </a:lnTo>
                  <a:lnTo>
                    <a:pt x="4045" y="47554"/>
                  </a:lnTo>
                  <a:lnTo>
                    <a:pt x="13512" y="83991"/>
                  </a:lnTo>
                  <a:lnTo>
                    <a:pt x="15195" y="121256"/>
                  </a:lnTo>
                  <a:lnTo>
                    <a:pt x="15240" y="144768"/>
                  </a:lnTo>
                  <a:lnTo>
                    <a:pt x="8679" y="138218"/>
                  </a:lnTo>
                  <a:lnTo>
                    <a:pt x="7934" y="133428"/>
                  </a:lnTo>
                  <a:lnTo>
                    <a:pt x="21120" y="95705"/>
                  </a:lnTo>
                  <a:lnTo>
                    <a:pt x="32896" y="76039"/>
                  </a:lnTo>
                  <a:lnTo>
                    <a:pt x="55141" y="47964"/>
                  </a:lnTo>
                  <a:lnTo>
                    <a:pt x="89700" y="19145"/>
                  </a:lnTo>
                  <a:lnTo>
                    <a:pt x="105301" y="11966"/>
                  </a:lnTo>
                  <a:lnTo>
                    <a:pt x="110301" y="7294"/>
                  </a:lnTo>
                  <a:lnTo>
                    <a:pt x="111634" y="4863"/>
                  </a:lnTo>
                  <a:lnTo>
                    <a:pt x="113369" y="3242"/>
                  </a:lnTo>
                  <a:lnTo>
                    <a:pt x="120627" y="427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75" name="SMARTInkShape-362"/>
            <p:cNvSpPr/>
            <p:nvPr/>
          </p:nvSpPr>
          <p:spPr>
            <a:xfrm>
              <a:off x="3078480" y="3832963"/>
              <a:ext cx="167641" cy="143485"/>
            </a:xfrm>
            <a:custGeom>
              <a:avLst/>
              <a:gdLst/>
              <a:ahLst/>
              <a:cxnLst/>
              <a:rect l="0" t="0" r="0" b="0"/>
              <a:pathLst>
                <a:path w="167641" h="143485">
                  <a:moveTo>
                    <a:pt x="0" y="76098"/>
                  </a:moveTo>
                  <a:lnTo>
                    <a:pt x="4045" y="76098"/>
                  </a:lnTo>
                  <a:lnTo>
                    <a:pt x="5237" y="75251"/>
                  </a:lnTo>
                  <a:lnTo>
                    <a:pt x="6031" y="73840"/>
                  </a:lnTo>
                  <a:lnTo>
                    <a:pt x="6561" y="72053"/>
                  </a:lnTo>
                  <a:lnTo>
                    <a:pt x="8607" y="70861"/>
                  </a:lnTo>
                  <a:lnTo>
                    <a:pt x="43417" y="64526"/>
                  </a:lnTo>
                  <a:lnTo>
                    <a:pt x="77907" y="48075"/>
                  </a:lnTo>
                  <a:lnTo>
                    <a:pt x="108443" y="25296"/>
                  </a:lnTo>
                  <a:lnTo>
                    <a:pt x="113411" y="18524"/>
                  </a:lnTo>
                  <a:lnTo>
                    <a:pt x="117574" y="16643"/>
                  </a:lnTo>
                  <a:lnTo>
                    <a:pt x="119023" y="15295"/>
                  </a:lnTo>
                  <a:lnTo>
                    <a:pt x="120632" y="11539"/>
                  </a:lnTo>
                  <a:lnTo>
                    <a:pt x="120215" y="10198"/>
                  </a:lnTo>
                  <a:lnTo>
                    <a:pt x="119090" y="9305"/>
                  </a:lnTo>
                  <a:lnTo>
                    <a:pt x="117493" y="8709"/>
                  </a:lnTo>
                  <a:lnTo>
                    <a:pt x="116429" y="7466"/>
                  </a:lnTo>
                  <a:lnTo>
                    <a:pt x="115246" y="3826"/>
                  </a:lnTo>
                  <a:lnTo>
                    <a:pt x="114084" y="2516"/>
                  </a:lnTo>
                  <a:lnTo>
                    <a:pt x="110535" y="1062"/>
                  </a:lnTo>
                  <a:lnTo>
                    <a:pt x="92367" y="0"/>
                  </a:lnTo>
                  <a:lnTo>
                    <a:pt x="85361" y="2201"/>
                  </a:lnTo>
                  <a:lnTo>
                    <a:pt x="78578" y="5155"/>
                  </a:lnTo>
                  <a:lnTo>
                    <a:pt x="69919" y="6468"/>
                  </a:lnTo>
                  <a:lnTo>
                    <a:pt x="60426" y="11567"/>
                  </a:lnTo>
                  <a:lnTo>
                    <a:pt x="44580" y="24592"/>
                  </a:lnTo>
                  <a:lnTo>
                    <a:pt x="28063" y="51082"/>
                  </a:lnTo>
                  <a:lnTo>
                    <a:pt x="18774" y="85434"/>
                  </a:lnTo>
                  <a:lnTo>
                    <a:pt x="20480" y="92383"/>
                  </a:lnTo>
                  <a:lnTo>
                    <a:pt x="30836" y="112413"/>
                  </a:lnTo>
                  <a:lnTo>
                    <a:pt x="40710" y="124005"/>
                  </a:lnTo>
                  <a:lnTo>
                    <a:pt x="52326" y="131874"/>
                  </a:lnTo>
                  <a:lnTo>
                    <a:pt x="86449" y="141991"/>
                  </a:lnTo>
                  <a:lnTo>
                    <a:pt x="96560" y="143484"/>
                  </a:lnTo>
                  <a:lnTo>
                    <a:pt x="111772" y="140279"/>
                  </a:lnTo>
                  <a:lnTo>
                    <a:pt x="146474" y="124249"/>
                  </a:lnTo>
                  <a:lnTo>
                    <a:pt x="158069" y="115689"/>
                  </a:lnTo>
                  <a:lnTo>
                    <a:pt x="167640" y="98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53" name="SMARTInkShape-Group54"/>
          <p:cNvGrpSpPr/>
          <p:nvPr/>
        </p:nvGrpSpPr>
        <p:grpSpPr>
          <a:xfrm>
            <a:off x="2083789" y="4137660"/>
            <a:ext cx="3699792" cy="418968"/>
            <a:chOff x="2083789" y="4137660"/>
            <a:chExt cx="3699792" cy="418968"/>
          </a:xfrm>
        </p:grpSpPr>
        <p:sp>
          <p:nvSpPr>
            <p:cNvPr id="58130" name="SMARTInkShape-363"/>
            <p:cNvSpPr/>
            <p:nvPr/>
          </p:nvSpPr>
          <p:spPr>
            <a:xfrm>
              <a:off x="2083789" y="4221513"/>
              <a:ext cx="163654" cy="106648"/>
            </a:xfrm>
            <a:custGeom>
              <a:avLst/>
              <a:gdLst/>
              <a:ahLst/>
              <a:cxnLst/>
              <a:rect l="0" t="0" r="0" b="0"/>
              <a:pathLst>
                <a:path w="163654" h="106648">
                  <a:moveTo>
                    <a:pt x="133631" y="22827"/>
                  </a:moveTo>
                  <a:lnTo>
                    <a:pt x="133631" y="18782"/>
                  </a:lnTo>
                  <a:lnTo>
                    <a:pt x="132784" y="17590"/>
                  </a:lnTo>
                  <a:lnTo>
                    <a:pt x="131373" y="16796"/>
                  </a:lnTo>
                  <a:lnTo>
                    <a:pt x="125870" y="15416"/>
                  </a:lnTo>
                  <a:lnTo>
                    <a:pt x="122280" y="15300"/>
                  </a:lnTo>
                  <a:lnTo>
                    <a:pt x="117862" y="12991"/>
                  </a:lnTo>
                  <a:lnTo>
                    <a:pt x="113076" y="9988"/>
                  </a:lnTo>
                  <a:lnTo>
                    <a:pt x="108126" y="8654"/>
                  </a:lnTo>
                  <a:lnTo>
                    <a:pt x="105621" y="9145"/>
                  </a:lnTo>
                  <a:lnTo>
                    <a:pt x="95517" y="13759"/>
                  </a:lnTo>
                  <a:lnTo>
                    <a:pt x="85649" y="17036"/>
                  </a:lnTo>
                  <a:lnTo>
                    <a:pt x="74258" y="23369"/>
                  </a:lnTo>
                  <a:lnTo>
                    <a:pt x="68297" y="28994"/>
                  </a:lnTo>
                  <a:lnTo>
                    <a:pt x="53260" y="50082"/>
                  </a:lnTo>
                  <a:lnTo>
                    <a:pt x="51344" y="55543"/>
                  </a:lnTo>
                  <a:lnTo>
                    <a:pt x="49851" y="86005"/>
                  </a:lnTo>
                  <a:lnTo>
                    <a:pt x="52086" y="91264"/>
                  </a:lnTo>
                  <a:lnTo>
                    <a:pt x="53868" y="93852"/>
                  </a:lnTo>
                  <a:lnTo>
                    <a:pt x="58105" y="96727"/>
                  </a:lnTo>
                  <a:lnTo>
                    <a:pt x="85856" y="105453"/>
                  </a:lnTo>
                  <a:lnTo>
                    <a:pt x="120959" y="98817"/>
                  </a:lnTo>
                  <a:lnTo>
                    <a:pt x="148204" y="89657"/>
                  </a:lnTo>
                  <a:lnTo>
                    <a:pt x="158899" y="80902"/>
                  </a:lnTo>
                  <a:lnTo>
                    <a:pt x="161795" y="76013"/>
                  </a:lnTo>
                  <a:lnTo>
                    <a:pt x="163653" y="65977"/>
                  </a:lnTo>
                  <a:lnTo>
                    <a:pt x="161650" y="60913"/>
                  </a:lnTo>
                  <a:lnTo>
                    <a:pt x="153465" y="50764"/>
                  </a:lnTo>
                  <a:lnTo>
                    <a:pt x="148655" y="47943"/>
                  </a:lnTo>
                  <a:lnTo>
                    <a:pt x="120472" y="39258"/>
                  </a:lnTo>
                  <a:lnTo>
                    <a:pt x="83850" y="44732"/>
                  </a:lnTo>
                  <a:lnTo>
                    <a:pt x="48177" y="57782"/>
                  </a:lnTo>
                  <a:lnTo>
                    <a:pt x="41183" y="59529"/>
                  </a:lnTo>
                  <a:lnTo>
                    <a:pt x="28440" y="68603"/>
                  </a:lnTo>
                  <a:lnTo>
                    <a:pt x="23379" y="75063"/>
                  </a:lnTo>
                  <a:lnTo>
                    <a:pt x="18273" y="83460"/>
                  </a:lnTo>
                  <a:lnTo>
                    <a:pt x="16085" y="86109"/>
                  </a:lnTo>
                  <a:lnTo>
                    <a:pt x="15474" y="87875"/>
                  </a:lnTo>
                  <a:lnTo>
                    <a:pt x="15913" y="89052"/>
                  </a:lnTo>
                  <a:lnTo>
                    <a:pt x="17052" y="89837"/>
                  </a:lnTo>
                  <a:lnTo>
                    <a:pt x="17812" y="91207"/>
                  </a:lnTo>
                  <a:lnTo>
                    <a:pt x="18656" y="94987"/>
                  </a:lnTo>
                  <a:lnTo>
                    <a:pt x="19728" y="96334"/>
                  </a:lnTo>
                  <a:lnTo>
                    <a:pt x="23176" y="97830"/>
                  </a:lnTo>
                  <a:lnTo>
                    <a:pt x="55371" y="98996"/>
                  </a:lnTo>
                  <a:lnTo>
                    <a:pt x="63007" y="96755"/>
                  </a:lnTo>
                  <a:lnTo>
                    <a:pt x="70069" y="93784"/>
                  </a:lnTo>
                  <a:lnTo>
                    <a:pt x="82719" y="91265"/>
                  </a:lnTo>
                  <a:lnTo>
                    <a:pt x="92205" y="85532"/>
                  </a:lnTo>
                  <a:lnTo>
                    <a:pt x="105588" y="73522"/>
                  </a:lnTo>
                  <a:lnTo>
                    <a:pt x="108467" y="68500"/>
                  </a:lnTo>
                  <a:lnTo>
                    <a:pt x="110316" y="62423"/>
                  </a:lnTo>
                  <a:lnTo>
                    <a:pt x="108311" y="59334"/>
                  </a:lnTo>
                  <a:lnTo>
                    <a:pt x="106591" y="57325"/>
                  </a:lnTo>
                  <a:lnTo>
                    <a:pt x="104680" y="52835"/>
                  </a:lnTo>
                  <a:lnTo>
                    <a:pt x="104170" y="50452"/>
                  </a:lnTo>
                  <a:lnTo>
                    <a:pt x="99408" y="43054"/>
                  </a:lnTo>
                  <a:lnTo>
                    <a:pt x="94996" y="40283"/>
                  </a:lnTo>
                  <a:lnTo>
                    <a:pt x="85495" y="38723"/>
                  </a:lnTo>
                  <a:lnTo>
                    <a:pt x="71159" y="38197"/>
                  </a:lnTo>
                  <a:lnTo>
                    <a:pt x="58770" y="42151"/>
                  </a:lnTo>
                  <a:lnTo>
                    <a:pt x="45497" y="51072"/>
                  </a:lnTo>
                  <a:lnTo>
                    <a:pt x="37338" y="59324"/>
                  </a:lnTo>
                  <a:lnTo>
                    <a:pt x="32132" y="67552"/>
                  </a:lnTo>
                  <a:lnTo>
                    <a:pt x="28486" y="81705"/>
                  </a:lnTo>
                  <a:lnTo>
                    <a:pt x="27406" y="92578"/>
                  </a:lnTo>
                  <a:lnTo>
                    <a:pt x="28101" y="94727"/>
                  </a:lnTo>
                  <a:lnTo>
                    <a:pt x="29411" y="96160"/>
                  </a:lnTo>
                  <a:lnTo>
                    <a:pt x="35300" y="100436"/>
                  </a:lnTo>
                  <a:lnTo>
                    <a:pt x="37597" y="102506"/>
                  </a:lnTo>
                  <a:lnTo>
                    <a:pt x="44665" y="104806"/>
                  </a:lnTo>
                  <a:lnTo>
                    <a:pt x="77896" y="106539"/>
                  </a:lnTo>
                  <a:lnTo>
                    <a:pt x="98100" y="105779"/>
                  </a:lnTo>
                  <a:lnTo>
                    <a:pt x="133633" y="91208"/>
                  </a:lnTo>
                  <a:lnTo>
                    <a:pt x="149906" y="81207"/>
                  </a:lnTo>
                  <a:lnTo>
                    <a:pt x="158585" y="73616"/>
                  </a:lnTo>
                  <a:lnTo>
                    <a:pt x="161655" y="68542"/>
                  </a:lnTo>
                  <a:lnTo>
                    <a:pt x="163626" y="58386"/>
                  </a:lnTo>
                  <a:lnTo>
                    <a:pt x="161638" y="53307"/>
                  </a:lnTo>
                  <a:lnTo>
                    <a:pt x="153462" y="43147"/>
                  </a:lnTo>
                  <a:lnTo>
                    <a:pt x="142141" y="35527"/>
                  </a:lnTo>
                  <a:lnTo>
                    <a:pt x="128062" y="31952"/>
                  </a:lnTo>
                  <a:lnTo>
                    <a:pt x="113166" y="30893"/>
                  </a:lnTo>
                  <a:lnTo>
                    <a:pt x="98028" y="34624"/>
                  </a:lnTo>
                  <a:lnTo>
                    <a:pt x="74923" y="45902"/>
                  </a:lnTo>
                  <a:lnTo>
                    <a:pt x="40004" y="71091"/>
                  </a:lnTo>
                  <a:lnTo>
                    <a:pt x="36986" y="78426"/>
                  </a:lnTo>
                  <a:lnTo>
                    <a:pt x="34712" y="94693"/>
                  </a:lnTo>
                  <a:lnTo>
                    <a:pt x="36891" y="99358"/>
                  </a:lnTo>
                  <a:lnTo>
                    <a:pt x="38658" y="101787"/>
                  </a:lnTo>
                  <a:lnTo>
                    <a:pt x="42878" y="104487"/>
                  </a:lnTo>
                  <a:lnTo>
                    <a:pt x="52272" y="106007"/>
                  </a:lnTo>
                  <a:lnTo>
                    <a:pt x="78954" y="106610"/>
                  </a:lnTo>
                  <a:lnTo>
                    <a:pt x="98309" y="100556"/>
                  </a:lnTo>
                  <a:lnTo>
                    <a:pt x="128114" y="87769"/>
                  </a:lnTo>
                  <a:lnTo>
                    <a:pt x="131179" y="83299"/>
                  </a:lnTo>
                  <a:lnTo>
                    <a:pt x="132904" y="76022"/>
                  </a:lnTo>
                  <a:lnTo>
                    <a:pt x="133488" y="65978"/>
                  </a:lnTo>
                  <a:lnTo>
                    <a:pt x="131310" y="60914"/>
                  </a:lnTo>
                  <a:lnTo>
                    <a:pt x="115715" y="43146"/>
                  </a:lnTo>
                  <a:lnTo>
                    <a:pt x="108453" y="40324"/>
                  </a:lnTo>
                  <a:lnTo>
                    <a:pt x="100427" y="38224"/>
                  </a:lnTo>
                  <a:lnTo>
                    <a:pt x="94038" y="34468"/>
                  </a:lnTo>
                  <a:lnTo>
                    <a:pt x="90303" y="33974"/>
                  </a:lnTo>
                  <a:lnTo>
                    <a:pt x="63122" y="38443"/>
                  </a:lnTo>
                  <a:lnTo>
                    <a:pt x="48176" y="44005"/>
                  </a:lnTo>
                  <a:lnTo>
                    <a:pt x="43641" y="44566"/>
                  </a:lnTo>
                  <a:lnTo>
                    <a:pt x="39771" y="46633"/>
                  </a:lnTo>
                  <a:lnTo>
                    <a:pt x="16895" y="70876"/>
                  </a:lnTo>
                  <a:lnTo>
                    <a:pt x="14015" y="76073"/>
                  </a:lnTo>
                  <a:lnTo>
                    <a:pt x="12166" y="86309"/>
                  </a:lnTo>
                  <a:lnTo>
                    <a:pt x="14171" y="91399"/>
                  </a:lnTo>
                  <a:lnTo>
                    <a:pt x="17038" y="96483"/>
                  </a:lnTo>
                  <a:lnTo>
                    <a:pt x="18312" y="101565"/>
                  </a:lnTo>
                  <a:lnTo>
                    <a:pt x="20345" y="103259"/>
                  </a:lnTo>
                  <a:lnTo>
                    <a:pt x="30450" y="105643"/>
                  </a:lnTo>
                  <a:lnTo>
                    <a:pt x="48568" y="106515"/>
                  </a:lnTo>
                  <a:lnTo>
                    <a:pt x="81930" y="97235"/>
                  </a:lnTo>
                  <a:lnTo>
                    <a:pt x="108657" y="83630"/>
                  </a:lnTo>
                  <a:lnTo>
                    <a:pt x="114065" y="78637"/>
                  </a:lnTo>
                  <a:lnTo>
                    <a:pt x="121866" y="65998"/>
                  </a:lnTo>
                  <a:lnTo>
                    <a:pt x="122401" y="63461"/>
                  </a:lnTo>
                  <a:lnTo>
                    <a:pt x="121911" y="60923"/>
                  </a:lnTo>
                  <a:lnTo>
                    <a:pt x="119956" y="55845"/>
                  </a:lnTo>
                  <a:lnTo>
                    <a:pt x="118008" y="48226"/>
                  </a:lnTo>
                  <a:lnTo>
                    <a:pt x="107846" y="31482"/>
                  </a:lnTo>
                  <a:lnTo>
                    <a:pt x="98464" y="24415"/>
                  </a:lnTo>
                  <a:lnTo>
                    <a:pt x="86675" y="19299"/>
                  </a:lnTo>
                  <a:lnTo>
                    <a:pt x="75790" y="17026"/>
                  </a:lnTo>
                  <a:lnTo>
                    <a:pt x="67566" y="18273"/>
                  </a:lnTo>
                  <a:lnTo>
                    <a:pt x="60242" y="20803"/>
                  </a:lnTo>
                  <a:lnTo>
                    <a:pt x="47445" y="23074"/>
                  </a:lnTo>
                  <a:lnTo>
                    <a:pt x="28343" y="33354"/>
                  </a:lnTo>
                  <a:lnTo>
                    <a:pt x="23336" y="38230"/>
                  </a:lnTo>
                  <a:lnTo>
                    <a:pt x="14622" y="51635"/>
                  </a:lnTo>
                  <a:lnTo>
                    <a:pt x="11825" y="78394"/>
                  </a:lnTo>
                  <a:lnTo>
                    <a:pt x="14019" y="83648"/>
                  </a:lnTo>
                  <a:lnTo>
                    <a:pt x="22327" y="93920"/>
                  </a:lnTo>
                  <a:lnTo>
                    <a:pt x="27154" y="96757"/>
                  </a:lnTo>
                  <a:lnTo>
                    <a:pt x="37151" y="98578"/>
                  </a:lnTo>
                  <a:lnTo>
                    <a:pt x="48788" y="98894"/>
                  </a:lnTo>
                  <a:lnTo>
                    <a:pt x="55847" y="96710"/>
                  </a:lnTo>
                  <a:lnTo>
                    <a:pt x="62654" y="93764"/>
                  </a:lnTo>
                  <a:lnTo>
                    <a:pt x="75159" y="91259"/>
                  </a:lnTo>
                  <a:lnTo>
                    <a:pt x="84603" y="85530"/>
                  </a:lnTo>
                  <a:lnTo>
                    <a:pt x="97970" y="73522"/>
                  </a:lnTo>
                  <a:lnTo>
                    <a:pt x="100848" y="68500"/>
                  </a:lnTo>
                  <a:lnTo>
                    <a:pt x="102696" y="58378"/>
                  </a:lnTo>
                  <a:lnTo>
                    <a:pt x="103016" y="50764"/>
                  </a:lnTo>
                  <a:lnTo>
                    <a:pt x="99066" y="39101"/>
                  </a:lnTo>
                  <a:lnTo>
                    <a:pt x="87708" y="23297"/>
                  </a:lnTo>
                  <a:lnTo>
                    <a:pt x="82741" y="18803"/>
                  </a:lnTo>
                  <a:lnTo>
                    <a:pt x="72653" y="13659"/>
                  </a:lnTo>
                  <a:lnTo>
                    <a:pt x="70119" y="11635"/>
                  </a:lnTo>
                  <a:lnTo>
                    <a:pt x="62788" y="9386"/>
                  </a:lnTo>
                  <a:lnTo>
                    <a:pt x="44284" y="7942"/>
                  </a:lnTo>
                  <a:lnTo>
                    <a:pt x="36630" y="10002"/>
                  </a:lnTo>
                  <a:lnTo>
                    <a:pt x="19512" y="20782"/>
                  </a:lnTo>
                  <a:lnTo>
                    <a:pt x="14331" y="22764"/>
                  </a:lnTo>
                  <a:lnTo>
                    <a:pt x="9207" y="26468"/>
                  </a:lnTo>
                  <a:lnTo>
                    <a:pt x="6365" y="33194"/>
                  </a:lnTo>
                  <a:lnTo>
                    <a:pt x="4255" y="40981"/>
                  </a:lnTo>
                  <a:lnTo>
                    <a:pt x="495" y="47264"/>
                  </a:lnTo>
                  <a:lnTo>
                    <a:pt x="0" y="50125"/>
                  </a:lnTo>
                  <a:lnTo>
                    <a:pt x="517" y="52879"/>
                  </a:lnTo>
                  <a:lnTo>
                    <a:pt x="3032" y="60800"/>
                  </a:lnTo>
                  <a:lnTo>
                    <a:pt x="3385" y="63382"/>
                  </a:lnTo>
                  <a:lnTo>
                    <a:pt x="6035" y="68510"/>
                  </a:lnTo>
                  <a:lnTo>
                    <a:pt x="7927" y="71062"/>
                  </a:lnTo>
                  <a:lnTo>
                    <a:pt x="12287" y="73898"/>
                  </a:lnTo>
                  <a:lnTo>
                    <a:pt x="17047" y="76005"/>
                  </a:lnTo>
                  <a:lnTo>
                    <a:pt x="24487" y="81105"/>
                  </a:lnTo>
                  <a:lnTo>
                    <a:pt x="29525" y="82595"/>
                  </a:lnTo>
                  <a:lnTo>
                    <a:pt x="41166" y="83434"/>
                  </a:lnTo>
                  <a:lnTo>
                    <a:pt x="55340" y="79637"/>
                  </a:lnTo>
                  <a:lnTo>
                    <a:pt x="74319" y="70592"/>
                  </a:lnTo>
                  <a:lnTo>
                    <a:pt x="78850" y="69911"/>
                  </a:lnTo>
                  <a:lnTo>
                    <a:pt x="88399" y="64637"/>
                  </a:lnTo>
                  <a:lnTo>
                    <a:pt x="96595" y="57496"/>
                  </a:lnTo>
                  <a:lnTo>
                    <a:pt x="107812" y="40752"/>
                  </a:lnTo>
                  <a:lnTo>
                    <a:pt x="109456" y="35591"/>
                  </a:lnTo>
                  <a:lnTo>
                    <a:pt x="109048" y="33030"/>
                  </a:lnTo>
                  <a:lnTo>
                    <a:pt x="105274" y="24533"/>
                  </a:lnTo>
                  <a:lnTo>
                    <a:pt x="102934" y="13360"/>
                  </a:lnTo>
                  <a:lnTo>
                    <a:pt x="101313" y="11436"/>
                  </a:lnTo>
                  <a:lnTo>
                    <a:pt x="89362" y="2857"/>
                  </a:lnTo>
                  <a:lnTo>
                    <a:pt x="63250" y="136"/>
                  </a:lnTo>
                  <a:lnTo>
                    <a:pt x="48420" y="0"/>
                  </a:lnTo>
                  <a:lnTo>
                    <a:pt x="42702" y="2240"/>
                  </a:lnTo>
                  <a:lnTo>
                    <a:pt x="17880" y="17880"/>
                  </a:lnTo>
                  <a:lnTo>
                    <a:pt x="14453" y="25144"/>
                  </a:lnTo>
                  <a:lnTo>
                    <a:pt x="12083" y="33170"/>
                  </a:lnTo>
                  <a:lnTo>
                    <a:pt x="5921" y="45222"/>
                  </a:lnTo>
                  <a:lnTo>
                    <a:pt x="4452" y="55755"/>
                  </a:lnTo>
                  <a:lnTo>
                    <a:pt x="10684" y="73595"/>
                  </a:lnTo>
                  <a:lnTo>
                    <a:pt x="15452" y="79450"/>
                  </a:lnTo>
                  <a:lnTo>
                    <a:pt x="22122" y="81859"/>
                  </a:lnTo>
                  <a:lnTo>
                    <a:pt x="48494" y="83674"/>
                  </a:lnTo>
                  <a:lnTo>
                    <a:pt x="55717" y="81479"/>
                  </a:lnTo>
                  <a:lnTo>
                    <a:pt x="61749" y="78528"/>
                  </a:lnTo>
                  <a:lnTo>
                    <a:pt x="79156" y="72433"/>
                  </a:lnTo>
                  <a:lnTo>
                    <a:pt x="95047" y="60770"/>
                  </a:lnTo>
                  <a:lnTo>
                    <a:pt x="99549" y="55777"/>
                  </a:lnTo>
                  <a:lnTo>
                    <a:pt x="101550" y="50736"/>
                  </a:lnTo>
                  <a:lnTo>
                    <a:pt x="103109" y="27906"/>
                  </a:lnTo>
                  <a:lnTo>
                    <a:pt x="100875" y="22826"/>
                  </a:lnTo>
                  <a:lnTo>
                    <a:pt x="92541" y="12667"/>
                  </a:lnTo>
                  <a:lnTo>
                    <a:pt x="87711" y="9845"/>
                  </a:lnTo>
                  <a:lnTo>
                    <a:pt x="77711" y="8033"/>
                  </a:lnTo>
                  <a:lnTo>
                    <a:pt x="55947" y="7626"/>
                  </a:lnTo>
                  <a:lnTo>
                    <a:pt x="43539" y="11644"/>
                  </a:lnTo>
                  <a:lnTo>
                    <a:pt x="30259" y="20587"/>
                  </a:lnTo>
                  <a:lnTo>
                    <a:pt x="24752" y="25500"/>
                  </a:lnTo>
                  <a:lnTo>
                    <a:pt x="21741" y="32764"/>
                  </a:lnTo>
                  <a:lnTo>
                    <a:pt x="19555" y="40790"/>
                  </a:lnTo>
                  <a:lnTo>
                    <a:pt x="14412" y="50915"/>
                  </a:lnTo>
                  <a:lnTo>
                    <a:pt x="12067" y="69936"/>
                  </a:lnTo>
                  <a:lnTo>
                    <a:pt x="14127" y="75655"/>
                  </a:lnTo>
                  <a:lnTo>
                    <a:pt x="22348" y="86226"/>
                  </a:lnTo>
                  <a:lnTo>
                    <a:pt x="27163" y="89105"/>
                  </a:lnTo>
                  <a:lnTo>
                    <a:pt x="32125" y="91230"/>
                  </a:lnTo>
                  <a:lnTo>
                    <a:pt x="39679" y="96340"/>
                  </a:lnTo>
                  <a:lnTo>
                    <a:pt x="48126" y="98231"/>
                  </a:lnTo>
                  <a:lnTo>
                    <a:pt x="56400" y="98673"/>
                  </a:lnTo>
                  <a:lnTo>
                    <a:pt x="63464" y="96612"/>
                  </a:lnTo>
                  <a:lnTo>
                    <a:pt x="70272" y="93721"/>
                  </a:lnTo>
                  <a:lnTo>
                    <a:pt x="93344" y="87667"/>
                  </a:lnTo>
                  <a:lnTo>
                    <a:pt x="107297" y="78470"/>
                  </a:lnTo>
                  <a:lnTo>
                    <a:pt x="112896" y="73521"/>
                  </a:lnTo>
                  <a:lnTo>
                    <a:pt x="115949" y="68500"/>
                  </a:lnTo>
                  <a:lnTo>
                    <a:pt x="117667" y="58655"/>
                  </a:lnTo>
                  <a:lnTo>
                    <a:pt x="118248" y="44203"/>
                  </a:lnTo>
                  <a:lnTo>
                    <a:pt x="116070" y="38537"/>
                  </a:lnTo>
                  <a:lnTo>
                    <a:pt x="107772" y="28000"/>
                  </a:lnTo>
                  <a:lnTo>
                    <a:pt x="100690" y="25126"/>
                  </a:lnTo>
                  <a:lnTo>
                    <a:pt x="92744" y="23002"/>
                  </a:lnTo>
                  <a:lnTo>
                    <a:pt x="82664" y="17893"/>
                  </a:lnTo>
                  <a:lnTo>
                    <a:pt x="63660" y="15561"/>
                  </a:lnTo>
                  <a:lnTo>
                    <a:pt x="51186" y="19357"/>
                  </a:lnTo>
                  <a:lnTo>
                    <a:pt x="37038" y="27378"/>
                  </a:lnTo>
                  <a:lnTo>
                    <a:pt x="28330" y="29083"/>
                  </a:lnTo>
                  <a:lnTo>
                    <a:pt x="24483" y="31231"/>
                  </a:lnTo>
                  <a:lnTo>
                    <a:pt x="17952" y="38133"/>
                  </a:lnTo>
                  <a:lnTo>
                    <a:pt x="14485" y="44588"/>
                  </a:lnTo>
                  <a:lnTo>
                    <a:pt x="12097" y="50279"/>
                  </a:lnTo>
                  <a:lnTo>
                    <a:pt x="6839" y="59089"/>
                  </a:lnTo>
                  <a:lnTo>
                    <a:pt x="4453" y="77629"/>
                  </a:lnTo>
                  <a:lnTo>
                    <a:pt x="6510" y="83308"/>
                  </a:lnTo>
                  <a:lnTo>
                    <a:pt x="9399" y="88654"/>
                  </a:lnTo>
                  <a:lnTo>
                    <a:pt x="10684" y="93852"/>
                  </a:lnTo>
                  <a:lnTo>
                    <a:pt x="11873" y="95577"/>
                  </a:lnTo>
                  <a:lnTo>
                    <a:pt x="13512" y="96727"/>
                  </a:lnTo>
                  <a:lnTo>
                    <a:pt x="18438" y="98005"/>
                  </a:lnTo>
                  <a:lnTo>
                    <a:pt x="56312" y="99015"/>
                  </a:lnTo>
                  <a:lnTo>
                    <a:pt x="63425" y="96764"/>
                  </a:lnTo>
                  <a:lnTo>
                    <a:pt x="70255" y="93788"/>
                  </a:lnTo>
                  <a:lnTo>
                    <a:pt x="82774" y="91266"/>
                  </a:lnTo>
                  <a:lnTo>
                    <a:pt x="92221" y="85533"/>
                  </a:lnTo>
                  <a:lnTo>
                    <a:pt x="100383" y="77625"/>
                  </a:lnTo>
                  <a:lnTo>
                    <a:pt x="116120" y="53764"/>
                  </a:lnTo>
                  <a:lnTo>
                    <a:pt x="116877" y="51072"/>
                  </a:lnTo>
                  <a:lnTo>
                    <a:pt x="116535" y="48430"/>
                  </a:lnTo>
                  <a:lnTo>
                    <a:pt x="113897" y="43237"/>
                  </a:lnTo>
                  <a:lnTo>
                    <a:pt x="107652" y="35554"/>
                  </a:lnTo>
                  <a:lnTo>
                    <a:pt x="102894" y="32716"/>
                  </a:lnTo>
                  <a:lnTo>
                    <a:pt x="97957" y="30609"/>
                  </a:lnTo>
                  <a:lnTo>
                    <a:pt x="92940" y="26850"/>
                  </a:lnTo>
                  <a:lnTo>
                    <a:pt x="85631" y="24615"/>
                  </a:lnTo>
                  <a:lnTo>
                    <a:pt x="54984" y="22858"/>
                  </a:lnTo>
                  <a:lnTo>
                    <a:pt x="49852" y="25099"/>
                  </a:lnTo>
                  <a:lnTo>
                    <a:pt x="47298" y="26882"/>
                  </a:lnTo>
                  <a:lnTo>
                    <a:pt x="30339" y="50150"/>
                  </a:lnTo>
                  <a:lnTo>
                    <a:pt x="25362" y="60805"/>
                  </a:lnTo>
                  <a:lnTo>
                    <a:pt x="23352" y="63386"/>
                  </a:lnTo>
                  <a:lnTo>
                    <a:pt x="21118" y="70768"/>
                  </a:lnTo>
                  <a:lnTo>
                    <a:pt x="20522" y="75108"/>
                  </a:lnTo>
                  <a:lnTo>
                    <a:pt x="22118" y="82187"/>
                  </a:lnTo>
                  <a:lnTo>
                    <a:pt x="24803" y="88156"/>
                  </a:lnTo>
                  <a:lnTo>
                    <a:pt x="25996" y="93631"/>
                  </a:lnTo>
                  <a:lnTo>
                    <a:pt x="27161" y="95430"/>
                  </a:lnTo>
                  <a:lnTo>
                    <a:pt x="28784" y="96629"/>
                  </a:lnTo>
                  <a:lnTo>
                    <a:pt x="32846" y="98808"/>
                  </a:lnTo>
                  <a:lnTo>
                    <a:pt x="39892" y="103948"/>
                  </a:lnTo>
                  <a:lnTo>
                    <a:pt x="48338" y="106292"/>
                  </a:lnTo>
                  <a:lnTo>
                    <a:pt x="57431" y="1066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31" name="SMARTInkShape-364"/>
            <p:cNvSpPr/>
            <p:nvPr/>
          </p:nvSpPr>
          <p:spPr>
            <a:xfrm>
              <a:off x="3771900" y="4214205"/>
              <a:ext cx="129541" cy="152044"/>
            </a:xfrm>
            <a:custGeom>
              <a:avLst/>
              <a:gdLst/>
              <a:ahLst/>
              <a:cxnLst/>
              <a:rect l="0" t="0" r="0" b="0"/>
              <a:pathLst>
                <a:path w="129541" h="152044">
                  <a:moveTo>
                    <a:pt x="0" y="22515"/>
                  </a:moveTo>
                  <a:lnTo>
                    <a:pt x="0" y="52065"/>
                  </a:lnTo>
                  <a:lnTo>
                    <a:pt x="2258" y="59073"/>
                  </a:lnTo>
                  <a:lnTo>
                    <a:pt x="5237" y="65856"/>
                  </a:lnTo>
                  <a:lnTo>
                    <a:pt x="7558" y="103709"/>
                  </a:lnTo>
                  <a:lnTo>
                    <a:pt x="7612" y="122933"/>
                  </a:lnTo>
                  <a:lnTo>
                    <a:pt x="9874" y="128669"/>
                  </a:lnTo>
                  <a:lnTo>
                    <a:pt x="12855" y="134042"/>
                  </a:lnTo>
                  <a:lnTo>
                    <a:pt x="14769" y="144389"/>
                  </a:lnTo>
                  <a:lnTo>
                    <a:pt x="15239" y="152043"/>
                  </a:lnTo>
                  <a:lnTo>
                    <a:pt x="15240" y="134887"/>
                  </a:lnTo>
                  <a:lnTo>
                    <a:pt x="12982" y="129467"/>
                  </a:lnTo>
                  <a:lnTo>
                    <a:pt x="11195" y="126836"/>
                  </a:lnTo>
                  <a:lnTo>
                    <a:pt x="8679" y="115044"/>
                  </a:lnTo>
                  <a:lnTo>
                    <a:pt x="7648" y="77298"/>
                  </a:lnTo>
                  <a:lnTo>
                    <a:pt x="8472" y="58705"/>
                  </a:lnTo>
                  <a:lnTo>
                    <a:pt x="13705" y="48854"/>
                  </a:lnTo>
                  <a:lnTo>
                    <a:pt x="40652" y="19986"/>
                  </a:lnTo>
                  <a:lnTo>
                    <a:pt x="47983" y="17158"/>
                  </a:lnTo>
                  <a:lnTo>
                    <a:pt x="81413" y="8467"/>
                  </a:lnTo>
                  <a:lnTo>
                    <a:pt x="112352" y="0"/>
                  </a:lnTo>
                  <a:lnTo>
                    <a:pt x="129540" y="7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32" name="SMARTInkShape-365"/>
            <p:cNvSpPr/>
            <p:nvPr/>
          </p:nvSpPr>
          <p:spPr>
            <a:xfrm>
              <a:off x="2317769" y="4138013"/>
              <a:ext cx="195640" cy="266336"/>
            </a:xfrm>
            <a:custGeom>
              <a:avLst/>
              <a:gdLst/>
              <a:ahLst/>
              <a:cxnLst/>
              <a:rect l="0" t="0" r="0" b="0"/>
              <a:pathLst>
                <a:path w="195640" h="266336">
                  <a:moveTo>
                    <a:pt x="166351" y="52987"/>
                  </a:moveTo>
                  <a:lnTo>
                    <a:pt x="166351" y="38899"/>
                  </a:lnTo>
                  <a:lnTo>
                    <a:pt x="148439" y="19865"/>
                  </a:lnTo>
                  <a:lnTo>
                    <a:pt x="133148" y="10633"/>
                  </a:lnTo>
                  <a:lnTo>
                    <a:pt x="97441" y="837"/>
                  </a:lnTo>
                  <a:lnTo>
                    <a:pt x="84221" y="0"/>
                  </a:lnTo>
                  <a:lnTo>
                    <a:pt x="50308" y="7428"/>
                  </a:lnTo>
                  <a:lnTo>
                    <a:pt x="40340" y="13147"/>
                  </a:lnTo>
                  <a:lnTo>
                    <a:pt x="32024" y="21051"/>
                  </a:lnTo>
                  <a:lnTo>
                    <a:pt x="25044" y="32894"/>
                  </a:lnTo>
                  <a:lnTo>
                    <a:pt x="22600" y="42988"/>
                  </a:lnTo>
                  <a:lnTo>
                    <a:pt x="21706" y="61997"/>
                  </a:lnTo>
                  <a:lnTo>
                    <a:pt x="25656" y="74471"/>
                  </a:lnTo>
                  <a:lnTo>
                    <a:pt x="36234" y="88892"/>
                  </a:lnTo>
                  <a:lnTo>
                    <a:pt x="45303" y="94345"/>
                  </a:lnTo>
                  <a:lnTo>
                    <a:pt x="80042" y="105013"/>
                  </a:lnTo>
                  <a:lnTo>
                    <a:pt x="87916" y="108001"/>
                  </a:lnTo>
                  <a:lnTo>
                    <a:pt x="95084" y="111304"/>
                  </a:lnTo>
                  <a:lnTo>
                    <a:pt x="128391" y="113792"/>
                  </a:lnTo>
                  <a:lnTo>
                    <a:pt x="138473" y="114725"/>
                  </a:lnTo>
                  <a:lnTo>
                    <a:pt x="162813" y="121701"/>
                  </a:lnTo>
                  <a:lnTo>
                    <a:pt x="173774" y="127458"/>
                  </a:lnTo>
                  <a:lnTo>
                    <a:pt x="176380" y="128034"/>
                  </a:lnTo>
                  <a:lnTo>
                    <a:pt x="184092" y="132891"/>
                  </a:lnTo>
                  <a:lnTo>
                    <a:pt x="186936" y="139582"/>
                  </a:lnTo>
                  <a:lnTo>
                    <a:pt x="189046" y="147354"/>
                  </a:lnTo>
                  <a:lnTo>
                    <a:pt x="195042" y="159242"/>
                  </a:lnTo>
                  <a:lnTo>
                    <a:pt x="195639" y="161923"/>
                  </a:lnTo>
                  <a:lnTo>
                    <a:pt x="190512" y="188021"/>
                  </a:lnTo>
                  <a:lnTo>
                    <a:pt x="173898" y="218617"/>
                  </a:lnTo>
                  <a:lnTo>
                    <a:pt x="149626" y="244850"/>
                  </a:lnTo>
                  <a:lnTo>
                    <a:pt x="116257" y="261163"/>
                  </a:lnTo>
                  <a:lnTo>
                    <a:pt x="95371" y="265323"/>
                  </a:lnTo>
                  <a:lnTo>
                    <a:pt x="59526" y="266257"/>
                  </a:lnTo>
                  <a:lnTo>
                    <a:pt x="36092" y="266335"/>
                  </a:lnTo>
                  <a:lnTo>
                    <a:pt x="30000" y="264084"/>
                  </a:lnTo>
                  <a:lnTo>
                    <a:pt x="12207" y="253349"/>
                  </a:lnTo>
                  <a:lnTo>
                    <a:pt x="3060" y="236863"/>
                  </a:lnTo>
                  <a:lnTo>
                    <a:pt x="0" y="226755"/>
                  </a:lnTo>
                  <a:lnTo>
                    <a:pt x="417" y="223866"/>
                  </a:lnTo>
                  <a:lnTo>
                    <a:pt x="6051" y="206919"/>
                  </a:lnTo>
                  <a:lnTo>
                    <a:pt x="6331" y="197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33" name="SMARTInkShape-366"/>
            <p:cNvSpPr/>
            <p:nvPr/>
          </p:nvSpPr>
          <p:spPr>
            <a:xfrm>
              <a:off x="4663440" y="4328160"/>
              <a:ext cx="22861" cy="91441"/>
            </a:xfrm>
            <a:custGeom>
              <a:avLst/>
              <a:gdLst/>
              <a:ahLst/>
              <a:cxnLst/>
              <a:rect l="0" t="0" r="0" b="0"/>
              <a:pathLst>
                <a:path w="22861" h="91441">
                  <a:moveTo>
                    <a:pt x="0" y="0"/>
                  </a:moveTo>
                  <a:lnTo>
                    <a:pt x="0" y="35770"/>
                  </a:lnTo>
                  <a:lnTo>
                    <a:pt x="847" y="62894"/>
                  </a:lnTo>
                  <a:lnTo>
                    <a:pt x="6084" y="72728"/>
                  </a:lnTo>
                  <a:lnTo>
                    <a:pt x="12151" y="81004"/>
                  </a:lnTo>
                  <a:lnTo>
                    <a:pt x="14833" y="89899"/>
                  </a:lnTo>
                  <a:lnTo>
                    <a:pt x="15815" y="90413"/>
                  </a:lnTo>
                  <a:lnTo>
                    <a:pt x="2286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34" name="SMARTInkShape-367"/>
            <p:cNvSpPr/>
            <p:nvPr/>
          </p:nvSpPr>
          <p:spPr>
            <a:xfrm>
              <a:off x="4443973" y="4153998"/>
              <a:ext cx="116855" cy="174162"/>
            </a:xfrm>
            <a:custGeom>
              <a:avLst/>
              <a:gdLst/>
              <a:ahLst/>
              <a:cxnLst/>
              <a:rect l="0" t="0" r="0" b="0"/>
              <a:pathLst>
                <a:path w="116855" h="174162">
                  <a:moveTo>
                    <a:pt x="97547" y="52242"/>
                  </a:moveTo>
                  <a:lnTo>
                    <a:pt x="97547" y="40891"/>
                  </a:lnTo>
                  <a:lnTo>
                    <a:pt x="95289" y="36473"/>
                  </a:lnTo>
                  <a:lnTo>
                    <a:pt x="85396" y="24232"/>
                  </a:lnTo>
                  <a:lnTo>
                    <a:pt x="83680" y="19191"/>
                  </a:lnTo>
                  <a:lnTo>
                    <a:pt x="78402" y="14128"/>
                  </a:lnTo>
                  <a:lnTo>
                    <a:pt x="71258" y="9902"/>
                  </a:lnTo>
                  <a:lnTo>
                    <a:pt x="62476" y="7524"/>
                  </a:lnTo>
                  <a:lnTo>
                    <a:pt x="57124" y="6967"/>
                  </a:lnTo>
                  <a:lnTo>
                    <a:pt x="51924" y="4462"/>
                  </a:lnTo>
                  <a:lnTo>
                    <a:pt x="49352" y="2609"/>
                  </a:lnTo>
                  <a:lnTo>
                    <a:pt x="37641" y="0"/>
                  </a:lnTo>
                  <a:lnTo>
                    <a:pt x="30564" y="1648"/>
                  </a:lnTo>
                  <a:lnTo>
                    <a:pt x="13867" y="12125"/>
                  </a:lnTo>
                  <a:lnTo>
                    <a:pt x="8709" y="14093"/>
                  </a:lnTo>
                  <a:lnTo>
                    <a:pt x="3594" y="17789"/>
                  </a:lnTo>
                  <a:lnTo>
                    <a:pt x="757" y="22254"/>
                  </a:lnTo>
                  <a:lnTo>
                    <a:pt x="0" y="24630"/>
                  </a:lnTo>
                  <a:lnTo>
                    <a:pt x="1417" y="31785"/>
                  </a:lnTo>
                  <a:lnTo>
                    <a:pt x="6975" y="43076"/>
                  </a:lnTo>
                  <a:lnTo>
                    <a:pt x="10726" y="49015"/>
                  </a:lnTo>
                  <a:lnTo>
                    <a:pt x="12393" y="54477"/>
                  </a:lnTo>
                  <a:lnTo>
                    <a:pt x="17650" y="59727"/>
                  </a:lnTo>
                  <a:lnTo>
                    <a:pt x="38797" y="71698"/>
                  </a:lnTo>
                  <a:lnTo>
                    <a:pt x="49283" y="75786"/>
                  </a:lnTo>
                  <a:lnTo>
                    <a:pt x="82455" y="97630"/>
                  </a:lnTo>
                  <a:lnTo>
                    <a:pt x="101643" y="110618"/>
                  </a:lnTo>
                  <a:lnTo>
                    <a:pt x="109109" y="118269"/>
                  </a:lnTo>
                  <a:lnTo>
                    <a:pt x="114318" y="128439"/>
                  </a:lnTo>
                  <a:lnTo>
                    <a:pt x="116348" y="130980"/>
                  </a:lnTo>
                  <a:lnTo>
                    <a:pt x="116854" y="133521"/>
                  </a:lnTo>
                  <a:lnTo>
                    <a:pt x="116345" y="136061"/>
                  </a:lnTo>
                  <a:lnTo>
                    <a:pt x="114369" y="141141"/>
                  </a:lnTo>
                  <a:lnTo>
                    <a:pt x="113490" y="146222"/>
                  </a:lnTo>
                  <a:lnTo>
                    <a:pt x="111562" y="147915"/>
                  </a:lnTo>
                  <a:lnTo>
                    <a:pt x="98559" y="152891"/>
                  </a:lnTo>
                  <a:lnTo>
                    <a:pt x="83542" y="161776"/>
                  </a:lnTo>
                  <a:lnTo>
                    <a:pt x="69221" y="165130"/>
                  </a:lnTo>
                  <a:lnTo>
                    <a:pt x="50057" y="167110"/>
                  </a:lnTo>
                  <a:lnTo>
                    <a:pt x="34483" y="173066"/>
                  </a:lnTo>
                  <a:lnTo>
                    <a:pt x="7394" y="174153"/>
                  </a:lnTo>
                  <a:lnTo>
                    <a:pt x="12781" y="174161"/>
                  </a:lnTo>
                  <a:lnTo>
                    <a:pt x="21347" y="1665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35" name="SMARTInkShape-368"/>
            <p:cNvSpPr/>
            <p:nvPr/>
          </p:nvSpPr>
          <p:spPr>
            <a:xfrm>
              <a:off x="3947160" y="4251960"/>
              <a:ext cx="22861" cy="99061"/>
            </a:xfrm>
            <a:custGeom>
              <a:avLst/>
              <a:gdLst/>
              <a:ahLst/>
              <a:cxnLst/>
              <a:rect l="0" t="0" r="0" b="0"/>
              <a:pathLst>
                <a:path w="22861" h="99061">
                  <a:moveTo>
                    <a:pt x="0" y="0"/>
                  </a:moveTo>
                  <a:lnTo>
                    <a:pt x="0" y="36529"/>
                  </a:lnTo>
                  <a:lnTo>
                    <a:pt x="847" y="43328"/>
                  </a:lnTo>
                  <a:lnTo>
                    <a:pt x="6561" y="62349"/>
                  </a:lnTo>
                  <a:lnTo>
                    <a:pt x="8257" y="77823"/>
                  </a:lnTo>
                  <a:lnTo>
                    <a:pt x="9738" y="79822"/>
                  </a:lnTo>
                  <a:lnTo>
                    <a:pt x="11572" y="81155"/>
                  </a:lnTo>
                  <a:lnTo>
                    <a:pt x="12795" y="82890"/>
                  </a:lnTo>
                  <a:lnTo>
                    <a:pt x="14153" y="87076"/>
                  </a:lnTo>
                  <a:lnTo>
                    <a:pt x="15362" y="88530"/>
                  </a:lnTo>
                  <a:lnTo>
                    <a:pt x="21705" y="91057"/>
                  </a:lnTo>
                  <a:lnTo>
                    <a:pt x="22347" y="93527"/>
                  </a:lnTo>
                  <a:lnTo>
                    <a:pt x="22860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36" name="SMARTInkShape-369"/>
            <p:cNvSpPr/>
            <p:nvPr/>
          </p:nvSpPr>
          <p:spPr>
            <a:xfrm>
              <a:off x="3268980" y="4366260"/>
              <a:ext cx="30481" cy="83821"/>
            </a:xfrm>
            <a:custGeom>
              <a:avLst/>
              <a:gdLst/>
              <a:ahLst/>
              <a:cxnLst/>
              <a:rect l="0" t="0" r="0" b="0"/>
              <a:pathLst>
                <a:path w="30481" h="83821">
                  <a:moveTo>
                    <a:pt x="0" y="0"/>
                  </a:moveTo>
                  <a:lnTo>
                    <a:pt x="0" y="25505"/>
                  </a:lnTo>
                  <a:lnTo>
                    <a:pt x="2258" y="30527"/>
                  </a:lnTo>
                  <a:lnTo>
                    <a:pt x="4045" y="33051"/>
                  </a:lnTo>
                  <a:lnTo>
                    <a:pt x="6561" y="44695"/>
                  </a:lnTo>
                  <a:lnTo>
                    <a:pt x="8258" y="57716"/>
                  </a:lnTo>
                  <a:lnTo>
                    <a:pt x="15868" y="68441"/>
                  </a:lnTo>
                  <a:lnTo>
                    <a:pt x="19752" y="73598"/>
                  </a:lnTo>
                  <a:lnTo>
                    <a:pt x="21479" y="78712"/>
                  </a:lnTo>
                  <a:lnTo>
                    <a:pt x="22786" y="80415"/>
                  </a:lnTo>
                  <a:lnTo>
                    <a:pt x="30480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37" name="SMARTInkShape-370"/>
            <p:cNvSpPr/>
            <p:nvPr/>
          </p:nvSpPr>
          <p:spPr>
            <a:xfrm>
              <a:off x="3619500" y="4198620"/>
              <a:ext cx="22861" cy="160018"/>
            </a:xfrm>
            <a:custGeom>
              <a:avLst/>
              <a:gdLst/>
              <a:ahLst/>
              <a:cxnLst/>
              <a:rect l="0" t="0" r="0" b="0"/>
              <a:pathLst>
                <a:path w="22861" h="160018">
                  <a:moveTo>
                    <a:pt x="0" y="0"/>
                  </a:moveTo>
                  <a:lnTo>
                    <a:pt x="0" y="34050"/>
                  </a:lnTo>
                  <a:lnTo>
                    <a:pt x="847" y="71853"/>
                  </a:lnTo>
                  <a:lnTo>
                    <a:pt x="7149" y="104465"/>
                  </a:lnTo>
                  <a:lnTo>
                    <a:pt x="7592" y="130891"/>
                  </a:lnTo>
                  <a:lnTo>
                    <a:pt x="9866" y="136632"/>
                  </a:lnTo>
                  <a:lnTo>
                    <a:pt x="12851" y="142005"/>
                  </a:lnTo>
                  <a:lnTo>
                    <a:pt x="14925" y="150864"/>
                  </a:lnTo>
                  <a:lnTo>
                    <a:pt x="22858" y="160017"/>
                  </a:lnTo>
                  <a:lnTo>
                    <a:pt x="2286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38" name="SMARTInkShape-371"/>
            <p:cNvSpPr/>
            <p:nvPr/>
          </p:nvSpPr>
          <p:spPr>
            <a:xfrm>
              <a:off x="2895600" y="4213863"/>
              <a:ext cx="137161" cy="152395"/>
            </a:xfrm>
            <a:custGeom>
              <a:avLst/>
              <a:gdLst/>
              <a:ahLst/>
              <a:cxnLst/>
              <a:rect l="0" t="0" r="0" b="0"/>
              <a:pathLst>
                <a:path w="137161" h="152395">
                  <a:moveTo>
                    <a:pt x="0" y="30477"/>
                  </a:moveTo>
                  <a:lnTo>
                    <a:pt x="4045" y="34522"/>
                  </a:lnTo>
                  <a:lnTo>
                    <a:pt x="6031" y="38766"/>
                  </a:lnTo>
                  <a:lnTo>
                    <a:pt x="14899" y="74860"/>
                  </a:lnTo>
                  <a:lnTo>
                    <a:pt x="22537" y="112848"/>
                  </a:lnTo>
                  <a:lnTo>
                    <a:pt x="22859" y="150883"/>
                  </a:lnTo>
                  <a:lnTo>
                    <a:pt x="22860" y="152394"/>
                  </a:lnTo>
                  <a:lnTo>
                    <a:pt x="18815" y="148351"/>
                  </a:lnTo>
                  <a:lnTo>
                    <a:pt x="16829" y="141849"/>
                  </a:lnTo>
                  <a:lnTo>
                    <a:pt x="15281" y="103872"/>
                  </a:lnTo>
                  <a:lnTo>
                    <a:pt x="16092" y="74291"/>
                  </a:lnTo>
                  <a:lnTo>
                    <a:pt x="24647" y="40392"/>
                  </a:lnTo>
                  <a:lnTo>
                    <a:pt x="38257" y="23058"/>
                  </a:lnTo>
                  <a:lnTo>
                    <a:pt x="51667" y="10183"/>
                  </a:lnTo>
                  <a:lnTo>
                    <a:pt x="64510" y="3392"/>
                  </a:lnTo>
                  <a:lnTo>
                    <a:pt x="101486" y="85"/>
                  </a:lnTo>
                  <a:lnTo>
                    <a:pt x="126872" y="0"/>
                  </a:lnTo>
                  <a:lnTo>
                    <a:pt x="130612" y="2256"/>
                  </a:lnTo>
                  <a:lnTo>
                    <a:pt x="137160" y="7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39" name="SMARTInkShape-372"/>
            <p:cNvSpPr/>
            <p:nvPr/>
          </p:nvSpPr>
          <p:spPr>
            <a:xfrm>
              <a:off x="4274933" y="4183512"/>
              <a:ext cx="137048" cy="174745"/>
            </a:xfrm>
            <a:custGeom>
              <a:avLst/>
              <a:gdLst/>
              <a:ahLst/>
              <a:cxnLst/>
              <a:rect l="0" t="0" r="0" b="0"/>
              <a:pathLst>
                <a:path w="137048" h="174745">
                  <a:moveTo>
                    <a:pt x="15127" y="91308"/>
                  </a:moveTo>
                  <a:lnTo>
                    <a:pt x="19172" y="91308"/>
                  </a:lnTo>
                  <a:lnTo>
                    <a:pt x="23416" y="89050"/>
                  </a:lnTo>
                  <a:lnTo>
                    <a:pt x="37084" y="80702"/>
                  </a:lnTo>
                  <a:lnTo>
                    <a:pt x="52773" y="74420"/>
                  </a:lnTo>
                  <a:lnTo>
                    <a:pt x="74458" y="58426"/>
                  </a:lnTo>
                  <a:lnTo>
                    <a:pt x="88926" y="38426"/>
                  </a:lnTo>
                  <a:lnTo>
                    <a:pt x="90852" y="27898"/>
                  </a:lnTo>
                  <a:lnTo>
                    <a:pt x="91187" y="20215"/>
                  </a:lnTo>
                  <a:lnTo>
                    <a:pt x="89007" y="15120"/>
                  </a:lnTo>
                  <a:lnTo>
                    <a:pt x="80709" y="4950"/>
                  </a:lnTo>
                  <a:lnTo>
                    <a:pt x="75883" y="2127"/>
                  </a:lnTo>
                  <a:lnTo>
                    <a:pt x="65887" y="314"/>
                  </a:lnTo>
                  <a:lnTo>
                    <a:pt x="54250" y="0"/>
                  </a:lnTo>
                  <a:lnTo>
                    <a:pt x="47190" y="2185"/>
                  </a:lnTo>
                  <a:lnTo>
                    <a:pt x="33116" y="12873"/>
                  </a:lnTo>
                  <a:lnTo>
                    <a:pt x="16189" y="29353"/>
                  </a:lnTo>
                  <a:lnTo>
                    <a:pt x="11366" y="38655"/>
                  </a:lnTo>
                  <a:lnTo>
                    <a:pt x="1172" y="73568"/>
                  </a:lnTo>
                  <a:lnTo>
                    <a:pt x="0" y="108057"/>
                  </a:lnTo>
                  <a:lnTo>
                    <a:pt x="2195" y="117943"/>
                  </a:lnTo>
                  <a:lnTo>
                    <a:pt x="15330" y="142722"/>
                  </a:lnTo>
                  <a:lnTo>
                    <a:pt x="29372" y="158473"/>
                  </a:lnTo>
                  <a:lnTo>
                    <a:pt x="36416" y="163492"/>
                  </a:lnTo>
                  <a:lnTo>
                    <a:pt x="61378" y="173186"/>
                  </a:lnTo>
                  <a:lnTo>
                    <a:pt x="81272" y="174744"/>
                  </a:lnTo>
                  <a:lnTo>
                    <a:pt x="106745" y="168969"/>
                  </a:lnTo>
                  <a:lnTo>
                    <a:pt x="126105" y="161251"/>
                  </a:lnTo>
                  <a:lnTo>
                    <a:pt x="137047" y="1522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40" name="SMARTInkShape-373"/>
            <p:cNvSpPr/>
            <p:nvPr/>
          </p:nvSpPr>
          <p:spPr>
            <a:xfrm>
              <a:off x="5090160" y="4145280"/>
              <a:ext cx="38101" cy="205741"/>
            </a:xfrm>
            <a:custGeom>
              <a:avLst/>
              <a:gdLst/>
              <a:ahLst/>
              <a:cxnLst/>
              <a:rect l="0" t="0" r="0" b="0"/>
              <a:pathLst>
                <a:path w="38101" h="205741">
                  <a:moveTo>
                    <a:pt x="0" y="0"/>
                  </a:moveTo>
                  <a:lnTo>
                    <a:pt x="6561" y="0"/>
                  </a:lnTo>
                  <a:lnTo>
                    <a:pt x="6914" y="847"/>
                  </a:lnTo>
                  <a:lnTo>
                    <a:pt x="11657" y="36045"/>
                  </a:lnTo>
                  <a:lnTo>
                    <a:pt x="20267" y="71148"/>
                  </a:lnTo>
                  <a:lnTo>
                    <a:pt x="22708" y="106682"/>
                  </a:lnTo>
                  <a:lnTo>
                    <a:pt x="22851" y="142240"/>
                  </a:lnTo>
                  <a:lnTo>
                    <a:pt x="22860" y="176848"/>
                  </a:lnTo>
                  <a:lnTo>
                    <a:pt x="22860" y="187804"/>
                  </a:lnTo>
                  <a:lnTo>
                    <a:pt x="25118" y="191559"/>
                  </a:lnTo>
                  <a:lnTo>
                    <a:pt x="28097" y="196051"/>
                  </a:lnTo>
                  <a:lnTo>
                    <a:pt x="30166" y="204297"/>
                  </a:lnTo>
                  <a:lnTo>
                    <a:pt x="31117" y="204778"/>
                  </a:lnTo>
                  <a:lnTo>
                    <a:pt x="3810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41" name="SMARTInkShape-374"/>
            <p:cNvSpPr/>
            <p:nvPr/>
          </p:nvSpPr>
          <p:spPr>
            <a:xfrm>
              <a:off x="5204601" y="4207401"/>
              <a:ext cx="167500" cy="151240"/>
            </a:xfrm>
            <a:custGeom>
              <a:avLst/>
              <a:gdLst/>
              <a:ahLst/>
              <a:cxnLst/>
              <a:rect l="0" t="0" r="0" b="0"/>
              <a:pathLst>
                <a:path w="167500" h="151240">
                  <a:moveTo>
                    <a:pt x="129399" y="21699"/>
                  </a:moveTo>
                  <a:lnTo>
                    <a:pt x="125354" y="21699"/>
                  </a:lnTo>
                  <a:lnTo>
                    <a:pt x="124162" y="20852"/>
                  </a:lnTo>
                  <a:lnTo>
                    <a:pt x="123368" y="19441"/>
                  </a:lnTo>
                  <a:lnTo>
                    <a:pt x="122838" y="17654"/>
                  </a:lnTo>
                  <a:lnTo>
                    <a:pt x="121638" y="16462"/>
                  </a:lnTo>
                  <a:lnTo>
                    <a:pt x="113629" y="12292"/>
                  </a:lnTo>
                  <a:lnTo>
                    <a:pt x="108844" y="9051"/>
                  </a:lnTo>
                  <a:lnTo>
                    <a:pt x="82189" y="0"/>
                  </a:lnTo>
                  <a:lnTo>
                    <a:pt x="69785" y="3228"/>
                  </a:lnTo>
                  <a:lnTo>
                    <a:pt x="46954" y="16781"/>
                  </a:lnTo>
                  <a:lnTo>
                    <a:pt x="39699" y="24029"/>
                  </a:lnTo>
                  <a:lnTo>
                    <a:pt x="13720" y="57395"/>
                  </a:lnTo>
                  <a:lnTo>
                    <a:pt x="3475" y="77606"/>
                  </a:lnTo>
                  <a:lnTo>
                    <a:pt x="0" y="114175"/>
                  </a:lnTo>
                  <a:lnTo>
                    <a:pt x="2180" y="120090"/>
                  </a:lnTo>
                  <a:lnTo>
                    <a:pt x="17775" y="138500"/>
                  </a:lnTo>
                  <a:lnTo>
                    <a:pt x="25037" y="141344"/>
                  </a:lnTo>
                  <a:lnTo>
                    <a:pt x="39452" y="143169"/>
                  </a:lnTo>
                  <a:lnTo>
                    <a:pt x="74683" y="132256"/>
                  </a:lnTo>
                  <a:lnTo>
                    <a:pt x="88832" y="122215"/>
                  </a:lnTo>
                  <a:lnTo>
                    <a:pt x="107918" y="104007"/>
                  </a:lnTo>
                  <a:lnTo>
                    <a:pt x="111385" y="96098"/>
                  </a:lnTo>
                  <a:lnTo>
                    <a:pt x="121811" y="63272"/>
                  </a:lnTo>
                  <a:lnTo>
                    <a:pt x="127649" y="52363"/>
                  </a:lnTo>
                  <a:lnTo>
                    <a:pt x="129370" y="37388"/>
                  </a:lnTo>
                  <a:lnTo>
                    <a:pt x="122835" y="36978"/>
                  </a:lnTo>
                  <a:lnTo>
                    <a:pt x="122483" y="37812"/>
                  </a:lnTo>
                  <a:lnTo>
                    <a:pt x="122092" y="40996"/>
                  </a:lnTo>
                  <a:lnTo>
                    <a:pt x="119660" y="45233"/>
                  </a:lnTo>
                  <a:lnTo>
                    <a:pt x="116604" y="49938"/>
                  </a:lnTo>
                  <a:lnTo>
                    <a:pt x="114884" y="58194"/>
                  </a:lnTo>
                  <a:lnTo>
                    <a:pt x="113527" y="70989"/>
                  </a:lnTo>
                  <a:lnTo>
                    <a:pt x="107627" y="91449"/>
                  </a:lnTo>
                  <a:lnTo>
                    <a:pt x="114363" y="118280"/>
                  </a:lnTo>
                  <a:lnTo>
                    <a:pt x="122321" y="134255"/>
                  </a:lnTo>
                  <a:lnTo>
                    <a:pt x="124680" y="137376"/>
                  </a:lnTo>
                  <a:lnTo>
                    <a:pt x="131817" y="140844"/>
                  </a:lnTo>
                  <a:lnTo>
                    <a:pt x="155970" y="145805"/>
                  </a:lnTo>
                  <a:lnTo>
                    <a:pt x="167499" y="1512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42" name="SMARTInkShape-375"/>
            <p:cNvSpPr/>
            <p:nvPr/>
          </p:nvSpPr>
          <p:spPr>
            <a:xfrm>
              <a:off x="2575560" y="4152900"/>
              <a:ext cx="30453" cy="228600"/>
            </a:xfrm>
            <a:custGeom>
              <a:avLst/>
              <a:gdLst/>
              <a:ahLst/>
              <a:cxnLst/>
              <a:rect l="0" t="0" r="0" b="0"/>
              <a:pathLst>
                <a:path w="30453" h="228600">
                  <a:moveTo>
                    <a:pt x="0" y="0"/>
                  </a:moveTo>
                  <a:lnTo>
                    <a:pt x="6561" y="0"/>
                  </a:lnTo>
                  <a:lnTo>
                    <a:pt x="6914" y="847"/>
                  </a:lnTo>
                  <a:lnTo>
                    <a:pt x="7618" y="37077"/>
                  </a:lnTo>
                  <a:lnTo>
                    <a:pt x="7620" y="70218"/>
                  </a:lnTo>
                  <a:lnTo>
                    <a:pt x="7620" y="107883"/>
                  </a:lnTo>
                  <a:lnTo>
                    <a:pt x="7620" y="141900"/>
                  </a:lnTo>
                  <a:lnTo>
                    <a:pt x="7620" y="177780"/>
                  </a:lnTo>
                  <a:lnTo>
                    <a:pt x="8467" y="192187"/>
                  </a:lnTo>
                  <a:lnTo>
                    <a:pt x="14181" y="207833"/>
                  </a:lnTo>
                  <a:lnTo>
                    <a:pt x="15877" y="218352"/>
                  </a:lnTo>
                  <a:lnTo>
                    <a:pt x="22538" y="228150"/>
                  </a:lnTo>
                  <a:lnTo>
                    <a:pt x="30452" y="228599"/>
                  </a:lnTo>
                  <a:lnTo>
                    <a:pt x="2286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43" name="SMARTInkShape-376"/>
            <p:cNvSpPr/>
            <p:nvPr/>
          </p:nvSpPr>
          <p:spPr>
            <a:xfrm>
              <a:off x="4853940" y="4251960"/>
              <a:ext cx="152401" cy="22861"/>
            </a:xfrm>
            <a:custGeom>
              <a:avLst/>
              <a:gdLst/>
              <a:ahLst/>
              <a:cxnLst/>
              <a:rect l="0" t="0" r="0" b="0"/>
              <a:pathLst>
                <a:path w="152401" h="22861">
                  <a:moveTo>
                    <a:pt x="0" y="22860"/>
                  </a:moveTo>
                  <a:lnTo>
                    <a:pt x="35596" y="22013"/>
                  </a:lnTo>
                  <a:lnTo>
                    <a:pt x="67834" y="16829"/>
                  </a:lnTo>
                  <a:lnTo>
                    <a:pt x="98913" y="11508"/>
                  </a:lnTo>
                  <a:lnTo>
                    <a:pt x="135834" y="700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44" name="SMARTInkShape-377"/>
            <p:cNvSpPr/>
            <p:nvPr/>
          </p:nvSpPr>
          <p:spPr>
            <a:xfrm>
              <a:off x="5433201" y="4213863"/>
              <a:ext cx="159778" cy="342765"/>
            </a:xfrm>
            <a:custGeom>
              <a:avLst/>
              <a:gdLst/>
              <a:ahLst/>
              <a:cxnLst/>
              <a:rect l="0" t="0" r="0" b="0"/>
              <a:pathLst>
                <a:path w="159778" h="342765">
                  <a:moveTo>
                    <a:pt x="91299" y="7617"/>
                  </a:moveTo>
                  <a:lnTo>
                    <a:pt x="91299" y="1056"/>
                  </a:lnTo>
                  <a:lnTo>
                    <a:pt x="90452" y="703"/>
                  </a:lnTo>
                  <a:lnTo>
                    <a:pt x="65794" y="0"/>
                  </a:lnTo>
                  <a:lnTo>
                    <a:pt x="54203" y="4043"/>
                  </a:lnTo>
                  <a:lnTo>
                    <a:pt x="44089" y="10603"/>
                  </a:lnTo>
                  <a:lnTo>
                    <a:pt x="16728" y="45932"/>
                  </a:lnTo>
                  <a:lnTo>
                    <a:pt x="3460" y="71145"/>
                  </a:lnTo>
                  <a:lnTo>
                    <a:pt x="0" y="107713"/>
                  </a:lnTo>
                  <a:lnTo>
                    <a:pt x="2179" y="113628"/>
                  </a:lnTo>
                  <a:lnTo>
                    <a:pt x="10478" y="128370"/>
                  </a:lnTo>
                  <a:lnTo>
                    <a:pt x="13711" y="131299"/>
                  </a:lnTo>
                  <a:lnTo>
                    <a:pt x="43538" y="142845"/>
                  </a:lnTo>
                  <a:lnTo>
                    <a:pt x="46758" y="143489"/>
                  </a:lnTo>
                  <a:lnTo>
                    <a:pt x="54852" y="141947"/>
                  </a:lnTo>
                  <a:lnTo>
                    <a:pt x="68929" y="138576"/>
                  </a:lnTo>
                  <a:lnTo>
                    <a:pt x="77970" y="136941"/>
                  </a:lnTo>
                  <a:lnTo>
                    <a:pt x="87820" y="131261"/>
                  </a:lnTo>
                  <a:lnTo>
                    <a:pt x="101335" y="119269"/>
                  </a:lnTo>
                  <a:lnTo>
                    <a:pt x="109042" y="107680"/>
                  </a:lnTo>
                  <a:lnTo>
                    <a:pt x="112643" y="97567"/>
                  </a:lnTo>
                  <a:lnTo>
                    <a:pt x="114120" y="59817"/>
                  </a:lnTo>
                  <a:lnTo>
                    <a:pt x="114159" y="30831"/>
                  </a:lnTo>
                  <a:lnTo>
                    <a:pt x="114159" y="41837"/>
                  </a:lnTo>
                  <a:lnTo>
                    <a:pt x="129597" y="76442"/>
                  </a:lnTo>
                  <a:lnTo>
                    <a:pt x="141279" y="106866"/>
                  </a:lnTo>
                  <a:lnTo>
                    <a:pt x="148242" y="138352"/>
                  </a:lnTo>
                  <a:lnTo>
                    <a:pt x="153987" y="175414"/>
                  </a:lnTo>
                  <a:lnTo>
                    <a:pt x="159103" y="212531"/>
                  </a:lnTo>
                  <a:lnTo>
                    <a:pt x="159777" y="244899"/>
                  </a:lnTo>
                  <a:lnTo>
                    <a:pt x="159012" y="268443"/>
                  </a:lnTo>
                  <a:lnTo>
                    <a:pt x="150471" y="302493"/>
                  </a:lnTo>
                  <a:lnTo>
                    <a:pt x="148527" y="305801"/>
                  </a:lnTo>
                  <a:lnTo>
                    <a:pt x="124109" y="325027"/>
                  </a:lnTo>
                  <a:lnTo>
                    <a:pt x="96137" y="339502"/>
                  </a:lnTo>
                  <a:lnTo>
                    <a:pt x="62291" y="342764"/>
                  </a:lnTo>
                  <a:lnTo>
                    <a:pt x="52724" y="338323"/>
                  </a:lnTo>
                  <a:lnTo>
                    <a:pt x="36831" y="325719"/>
                  </a:lnTo>
                  <a:lnTo>
                    <a:pt x="33224" y="320304"/>
                  </a:lnTo>
                  <a:lnTo>
                    <a:pt x="31194" y="312496"/>
                  </a:lnTo>
                  <a:lnTo>
                    <a:pt x="30390" y="292126"/>
                  </a:lnTo>
                  <a:lnTo>
                    <a:pt x="32619" y="288440"/>
                  </a:lnTo>
                  <a:lnTo>
                    <a:pt x="37959" y="2819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45" name="SMARTInkShape-378"/>
            <p:cNvSpPr/>
            <p:nvPr/>
          </p:nvSpPr>
          <p:spPr>
            <a:xfrm>
              <a:off x="4046240" y="4184821"/>
              <a:ext cx="163362" cy="294548"/>
            </a:xfrm>
            <a:custGeom>
              <a:avLst/>
              <a:gdLst/>
              <a:ahLst/>
              <a:cxnLst/>
              <a:rect l="0" t="0" r="0" b="0"/>
              <a:pathLst>
                <a:path w="163362" h="294548">
                  <a:moveTo>
                    <a:pt x="7600" y="44279"/>
                  </a:moveTo>
                  <a:lnTo>
                    <a:pt x="7600" y="77745"/>
                  </a:lnTo>
                  <a:lnTo>
                    <a:pt x="9858" y="114710"/>
                  </a:lnTo>
                  <a:lnTo>
                    <a:pt x="14749" y="152710"/>
                  </a:lnTo>
                  <a:lnTo>
                    <a:pt x="17338" y="172080"/>
                  </a:lnTo>
                  <a:lnTo>
                    <a:pt x="21210" y="190801"/>
                  </a:lnTo>
                  <a:lnTo>
                    <a:pt x="24615" y="210177"/>
                  </a:lnTo>
                  <a:lnTo>
                    <a:pt x="29305" y="231895"/>
                  </a:lnTo>
                  <a:lnTo>
                    <a:pt x="30430" y="267344"/>
                  </a:lnTo>
                  <a:lnTo>
                    <a:pt x="30460" y="294547"/>
                  </a:lnTo>
                  <a:lnTo>
                    <a:pt x="30460" y="289073"/>
                  </a:lnTo>
                  <a:lnTo>
                    <a:pt x="25223" y="282224"/>
                  </a:lnTo>
                  <a:lnTo>
                    <a:pt x="16372" y="252081"/>
                  </a:lnTo>
                  <a:lnTo>
                    <a:pt x="11276" y="217992"/>
                  </a:lnTo>
                  <a:lnTo>
                    <a:pt x="5826" y="183493"/>
                  </a:lnTo>
                  <a:lnTo>
                    <a:pt x="1712" y="164550"/>
                  </a:lnTo>
                  <a:lnTo>
                    <a:pt x="208" y="133119"/>
                  </a:lnTo>
                  <a:lnTo>
                    <a:pt x="0" y="95854"/>
                  </a:lnTo>
                  <a:lnTo>
                    <a:pt x="832" y="80069"/>
                  </a:lnTo>
                  <a:lnTo>
                    <a:pt x="9387" y="46550"/>
                  </a:lnTo>
                  <a:lnTo>
                    <a:pt x="21382" y="31032"/>
                  </a:lnTo>
                  <a:lnTo>
                    <a:pt x="33227" y="19658"/>
                  </a:lnTo>
                  <a:lnTo>
                    <a:pt x="66100" y="1801"/>
                  </a:lnTo>
                  <a:lnTo>
                    <a:pt x="74804" y="0"/>
                  </a:lnTo>
                  <a:lnTo>
                    <a:pt x="82060" y="1457"/>
                  </a:lnTo>
                  <a:lnTo>
                    <a:pt x="88953" y="4080"/>
                  </a:lnTo>
                  <a:lnTo>
                    <a:pt x="112084" y="9948"/>
                  </a:lnTo>
                  <a:lnTo>
                    <a:pt x="138205" y="30628"/>
                  </a:lnTo>
                  <a:lnTo>
                    <a:pt x="159942" y="67300"/>
                  </a:lnTo>
                  <a:lnTo>
                    <a:pt x="162502" y="72327"/>
                  </a:lnTo>
                  <a:lnTo>
                    <a:pt x="163361" y="76524"/>
                  </a:lnTo>
                  <a:lnTo>
                    <a:pt x="163087" y="80169"/>
                  </a:lnTo>
                  <a:lnTo>
                    <a:pt x="160915" y="91602"/>
                  </a:lnTo>
                  <a:lnTo>
                    <a:pt x="159560" y="100025"/>
                  </a:lnTo>
                  <a:lnTo>
                    <a:pt x="156135" y="106590"/>
                  </a:lnTo>
                  <a:lnTo>
                    <a:pt x="135543" y="129475"/>
                  </a:lnTo>
                  <a:lnTo>
                    <a:pt x="127681" y="132944"/>
                  </a:lnTo>
                  <a:lnTo>
                    <a:pt x="92847" y="143764"/>
                  </a:lnTo>
                  <a:lnTo>
                    <a:pt x="76603" y="148828"/>
                  </a:lnTo>
                  <a:lnTo>
                    <a:pt x="39878" y="150903"/>
                  </a:lnTo>
                  <a:lnTo>
                    <a:pt x="32952" y="150088"/>
                  </a:lnTo>
                  <a:lnTo>
                    <a:pt x="20380" y="144868"/>
                  </a:lnTo>
                  <a:lnTo>
                    <a:pt x="8148" y="136125"/>
                  </a:lnTo>
                  <a:lnTo>
                    <a:pt x="7600" y="1280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46" name="SMARTInkShape-379"/>
            <p:cNvSpPr/>
            <p:nvPr/>
          </p:nvSpPr>
          <p:spPr>
            <a:xfrm>
              <a:off x="3550920" y="4236720"/>
              <a:ext cx="167641" cy="15241"/>
            </a:xfrm>
            <a:custGeom>
              <a:avLst/>
              <a:gdLst/>
              <a:ahLst/>
              <a:cxnLst/>
              <a:rect l="0" t="0" r="0" b="0"/>
              <a:pathLst>
                <a:path w="167641" h="15241">
                  <a:moveTo>
                    <a:pt x="0" y="15240"/>
                  </a:moveTo>
                  <a:lnTo>
                    <a:pt x="17912" y="15240"/>
                  </a:lnTo>
                  <a:lnTo>
                    <a:pt x="55801" y="8091"/>
                  </a:lnTo>
                  <a:lnTo>
                    <a:pt x="90987" y="7661"/>
                  </a:lnTo>
                  <a:lnTo>
                    <a:pt x="127912" y="7624"/>
                  </a:lnTo>
                  <a:lnTo>
                    <a:pt x="138976" y="6775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47" name="SMARTInkShape-380"/>
            <p:cNvSpPr/>
            <p:nvPr/>
          </p:nvSpPr>
          <p:spPr>
            <a:xfrm>
              <a:off x="3349508" y="4153815"/>
              <a:ext cx="207516" cy="219536"/>
            </a:xfrm>
            <a:custGeom>
              <a:avLst/>
              <a:gdLst/>
              <a:ahLst/>
              <a:cxnLst/>
              <a:rect l="0" t="0" r="0" b="0"/>
              <a:pathLst>
                <a:path w="207516" h="219536">
                  <a:moveTo>
                    <a:pt x="163312" y="21945"/>
                  </a:moveTo>
                  <a:lnTo>
                    <a:pt x="163312" y="17900"/>
                  </a:lnTo>
                  <a:lnTo>
                    <a:pt x="162465" y="16708"/>
                  </a:lnTo>
                  <a:lnTo>
                    <a:pt x="161054" y="15913"/>
                  </a:lnTo>
                  <a:lnTo>
                    <a:pt x="159267" y="15384"/>
                  </a:lnTo>
                  <a:lnTo>
                    <a:pt x="158075" y="14184"/>
                  </a:lnTo>
                  <a:lnTo>
                    <a:pt x="156751" y="10594"/>
                  </a:lnTo>
                  <a:lnTo>
                    <a:pt x="154705" y="9298"/>
                  </a:lnTo>
                  <a:lnTo>
                    <a:pt x="141511" y="4959"/>
                  </a:lnTo>
                  <a:lnTo>
                    <a:pt x="138618" y="3001"/>
                  </a:lnTo>
                  <a:lnTo>
                    <a:pt x="126456" y="245"/>
                  </a:lnTo>
                  <a:lnTo>
                    <a:pt x="91270" y="0"/>
                  </a:lnTo>
                  <a:lnTo>
                    <a:pt x="72539" y="5189"/>
                  </a:lnTo>
                  <a:lnTo>
                    <a:pt x="50804" y="17000"/>
                  </a:lnTo>
                  <a:lnTo>
                    <a:pt x="43317" y="24263"/>
                  </a:lnTo>
                  <a:lnTo>
                    <a:pt x="21994" y="54915"/>
                  </a:lnTo>
                  <a:lnTo>
                    <a:pt x="19558" y="65204"/>
                  </a:lnTo>
                  <a:lnTo>
                    <a:pt x="18988" y="73909"/>
                  </a:lnTo>
                  <a:lnTo>
                    <a:pt x="20992" y="81164"/>
                  </a:lnTo>
                  <a:lnTo>
                    <a:pt x="29178" y="92722"/>
                  </a:lnTo>
                  <a:lnTo>
                    <a:pt x="36246" y="95734"/>
                  </a:lnTo>
                  <a:lnTo>
                    <a:pt x="69477" y="104565"/>
                  </a:lnTo>
                  <a:lnTo>
                    <a:pt x="105747" y="106542"/>
                  </a:lnTo>
                  <a:lnTo>
                    <a:pt x="142287" y="112673"/>
                  </a:lnTo>
                  <a:lnTo>
                    <a:pt x="158023" y="114021"/>
                  </a:lnTo>
                  <a:lnTo>
                    <a:pt x="172563" y="119406"/>
                  </a:lnTo>
                  <a:lnTo>
                    <a:pt x="193590" y="136300"/>
                  </a:lnTo>
                  <a:lnTo>
                    <a:pt x="205619" y="148952"/>
                  </a:lnTo>
                  <a:lnTo>
                    <a:pt x="207515" y="154028"/>
                  </a:lnTo>
                  <a:lnTo>
                    <a:pt x="207174" y="156567"/>
                  </a:lnTo>
                  <a:lnTo>
                    <a:pt x="203496" y="165032"/>
                  </a:lnTo>
                  <a:lnTo>
                    <a:pt x="201183" y="177042"/>
                  </a:lnTo>
                  <a:lnTo>
                    <a:pt x="197641" y="183446"/>
                  </a:lnTo>
                  <a:lnTo>
                    <a:pt x="176963" y="199652"/>
                  </a:lnTo>
                  <a:lnTo>
                    <a:pt x="160583" y="207337"/>
                  </a:lnTo>
                  <a:lnTo>
                    <a:pt x="123913" y="216042"/>
                  </a:lnTo>
                  <a:lnTo>
                    <a:pt x="89199" y="219535"/>
                  </a:lnTo>
                  <a:lnTo>
                    <a:pt x="77033" y="218983"/>
                  </a:lnTo>
                  <a:lnTo>
                    <a:pt x="39639" y="212284"/>
                  </a:lnTo>
                  <a:lnTo>
                    <a:pt x="24692" y="206565"/>
                  </a:lnTo>
                  <a:lnTo>
                    <a:pt x="893" y="187014"/>
                  </a:lnTo>
                  <a:lnTo>
                    <a:pt x="0" y="184484"/>
                  </a:lnTo>
                  <a:lnTo>
                    <a:pt x="250" y="181951"/>
                  </a:lnTo>
                  <a:lnTo>
                    <a:pt x="2787" y="176879"/>
                  </a:lnTo>
                  <a:lnTo>
                    <a:pt x="9675" y="168229"/>
                  </a:lnTo>
                  <a:lnTo>
                    <a:pt x="10912" y="1591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48" name="SMARTInkShape-381"/>
            <p:cNvSpPr/>
            <p:nvPr/>
          </p:nvSpPr>
          <p:spPr>
            <a:xfrm>
              <a:off x="3011226" y="4237042"/>
              <a:ext cx="181098" cy="143296"/>
            </a:xfrm>
            <a:custGeom>
              <a:avLst/>
              <a:gdLst/>
              <a:ahLst/>
              <a:cxnLst/>
              <a:rect l="0" t="0" r="0" b="0"/>
              <a:pathLst>
                <a:path w="181098" h="143296">
                  <a:moveTo>
                    <a:pt x="158694" y="14918"/>
                  </a:moveTo>
                  <a:lnTo>
                    <a:pt x="154649" y="10873"/>
                  </a:lnTo>
                  <a:lnTo>
                    <a:pt x="150405" y="8886"/>
                  </a:lnTo>
                  <a:lnTo>
                    <a:pt x="115016" y="1308"/>
                  </a:lnTo>
                  <a:lnTo>
                    <a:pt x="99172" y="0"/>
                  </a:lnTo>
                  <a:lnTo>
                    <a:pt x="91882" y="2079"/>
                  </a:lnTo>
                  <a:lnTo>
                    <a:pt x="85820" y="4979"/>
                  </a:lnTo>
                  <a:lnTo>
                    <a:pt x="69863" y="7941"/>
                  </a:lnTo>
                  <a:lnTo>
                    <a:pt x="61148" y="13832"/>
                  </a:lnTo>
                  <a:lnTo>
                    <a:pt x="60307" y="16693"/>
                  </a:lnTo>
                  <a:lnTo>
                    <a:pt x="59767" y="25429"/>
                  </a:lnTo>
                  <a:lnTo>
                    <a:pt x="60569" y="27005"/>
                  </a:lnTo>
                  <a:lnTo>
                    <a:pt x="61951" y="28056"/>
                  </a:lnTo>
                  <a:lnTo>
                    <a:pt x="65744" y="30070"/>
                  </a:lnTo>
                  <a:lnTo>
                    <a:pt x="72639" y="35118"/>
                  </a:lnTo>
                  <a:lnTo>
                    <a:pt x="80044" y="37837"/>
                  </a:lnTo>
                  <a:lnTo>
                    <a:pt x="88447" y="42781"/>
                  </a:lnTo>
                  <a:lnTo>
                    <a:pt x="100439" y="45469"/>
                  </a:lnTo>
                  <a:lnTo>
                    <a:pt x="133647" y="63280"/>
                  </a:lnTo>
                  <a:lnTo>
                    <a:pt x="159760" y="78427"/>
                  </a:lnTo>
                  <a:lnTo>
                    <a:pt x="180010" y="97233"/>
                  </a:lnTo>
                  <a:lnTo>
                    <a:pt x="181097" y="106382"/>
                  </a:lnTo>
                  <a:lnTo>
                    <a:pt x="180402" y="108914"/>
                  </a:lnTo>
                  <a:lnTo>
                    <a:pt x="179093" y="110602"/>
                  </a:lnTo>
                  <a:lnTo>
                    <a:pt x="159585" y="124386"/>
                  </a:lnTo>
                  <a:lnTo>
                    <a:pt x="125577" y="134172"/>
                  </a:lnTo>
                  <a:lnTo>
                    <a:pt x="88126" y="140532"/>
                  </a:lnTo>
                  <a:lnTo>
                    <a:pt x="65348" y="143295"/>
                  </a:lnTo>
                  <a:lnTo>
                    <a:pt x="31973" y="137795"/>
                  </a:lnTo>
                  <a:lnTo>
                    <a:pt x="13122" y="136180"/>
                  </a:lnTo>
                  <a:lnTo>
                    <a:pt x="10846" y="134707"/>
                  </a:lnTo>
                  <a:lnTo>
                    <a:pt x="9329" y="132877"/>
                  </a:lnTo>
                  <a:lnTo>
                    <a:pt x="5385" y="130844"/>
                  </a:lnTo>
                  <a:lnTo>
                    <a:pt x="3148" y="130302"/>
                  </a:lnTo>
                  <a:lnTo>
                    <a:pt x="1657" y="129094"/>
                  </a:lnTo>
                  <a:lnTo>
                    <a:pt x="0" y="125494"/>
                  </a:lnTo>
                  <a:lnTo>
                    <a:pt x="404" y="124195"/>
                  </a:lnTo>
                  <a:lnTo>
                    <a:pt x="1521" y="123329"/>
                  </a:lnTo>
                  <a:lnTo>
                    <a:pt x="5351" y="121940"/>
                  </a:lnTo>
                  <a:lnTo>
                    <a:pt x="36774" y="1215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49" name="SMARTInkShape-382"/>
            <p:cNvSpPr/>
            <p:nvPr/>
          </p:nvSpPr>
          <p:spPr>
            <a:xfrm>
              <a:off x="2499360" y="4213860"/>
              <a:ext cx="220981" cy="30481"/>
            </a:xfrm>
            <a:custGeom>
              <a:avLst/>
              <a:gdLst/>
              <a:ahLst/>
              <a:cxnLst/>
              <a:rect l="0" t="0" r="0" b="0"/>
              <a:pathLst>
                <a:path w="220981" h="30481">
                  <a:moveTo>
                    <a:pt x="0" y="30480"/>
                  </a:moveTo>
                  <a:lnTo>
                    <a:pt x="4045" y="30480"/>
                  </a:lnTo>
                  <a:lnTo>
                    <a:pt x="8289" y="28222"/>
                  </a:lnTo>
                  <a:lnTo>
                    <a:pt x="10606" y="26435"/>
                  </a:lnTo>
                  <a:lnTo>
                    <a:pt x="17696" y="24449"/>
                  </a:lnTo>
                  <a:lnTo>
                    <a:pt x="54299" y="17685"/>
                  </a:lnTo>
                  <a:lnTo>
                    <a:pt x="92305" y="14608"/>
                  </a:lnTo>
                  <a:lnTo>
                    <a:pt x="129654" y="8707"/>
                  </a:lnTo>
                  <a:lnTo>
                    <a:pt x="165397" y="5505"/>
                  </a:lnTo>
                  <a:lnTo>
                    <a:pt x="187517" y="1088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50" name="SMARTInkShape-383"/>
            <p:cNvSpPr/>
            <p:nvPr/>
          </p:nvSpPr>
          <p:spPr>
            <a:xfrm>
              <a:off x="2662994" y="4222268"/>
              <a:ext cx="202127" cy="166406"/>
            </a:xfrm>
            <a:custGeom>
              <a:avLst/>
              <a:gdLst/>
              <a:ahLst/>
              <a:cxnLst/>
              <a:rect l="0" t="0" r="0" b="0"/>
              <a:pathLst>
                <a:path w="202127" h="166406">
                  <a:moveTo>
                    <a:pt x="179266" y="29692"/>
                  </a:moveTo>
                  <a:lnTo>
                    <a:pt x="175221" y="29692"/>
                  </a:lnTo>
                  <a:lnTo>
                    <a:pt x="174029" y="28845"/>
                  </a:lnTo>
                  <a:lnTo>
                    <a:pt x="173235" y="27434"/>
                  </a:lnTo>
                  <a:lnTo>
                    <a:pt x="172705" y="25647"/>
                  </a:lnTo>
                  <a:lnTo>
                    <a:pt x="171505" y="24455"/>
                  </a:lnTo>
                  <a:lnTo>
                    <a:pt x="167915" y="23131"/>
                  </a:lnTo>
                  <a:lnTo>
                    <a:pt x="166618" y="21931"/>
                  </a:lnTo>
                  <a:lnTo>
                    <a:pt x="160322" y="11559"/>
                  </a:lnTo>
                  <a:lnTo>
                    <a:pt x="155889" y="8933"/>
                  </a:lnTo>
                  <a:lnTo>
                    <a:pt x="128305" y="0"/>
                  </a:lnTo>
                  <a:lnTo>
                    <a:pt x="114966" y="292"/>
                  </a:lnTo>
                  <a:lnTo>
                    <a:pt x="80159" y="8633"/>
                  </a:lnTo>
                  <a:lnTo>
                    <a:pt x="67210" y="14986"/>
                  </a:lnTo>
                  <a:lnTo>
                    <a:pt x="31736" y="42553"/>
                  </a:lnTo>
                  <a:lnTo>
                    <a:pt x="17491" y="55893"/>
                  </a:lnTo>
                  <a:lnTo>
                    <a:pt x="10564" y="65608"/>
                  </a:lnTo>
                  <a:lnTo>
                    <a:pt x="6921" y="75570"/>
                  </a:lnTo>
                  <a:lnTo>
                    <a:pt x="0" y="100832"/>
                  </a:lnTo>
                  <a:lnTo>
                    <a:pt x="3311" y="122170"/>
                  </a:lnTo>
                  <a:lnTo>
                    <a:pt x="5955" y="128084"/>
                  </a:lnTo>
                  <a:lnTo>
                    <a:pt x="21900" y="146493"/>
                  </a:lnTo>
                  <a:lnTo>
                    <a:pt x="33485" y="154140"/>
                  </a:lnTo>
                  <a:lnTo>
                    <a:pt x="47642" y="157724"/>
                  </a:lnTo>
                  <a:lnTo>
                    <a:pt x="62561" y="158785"/>
                  </a:lnTo>
                  <a:lnTo>
                    <a:pt x="70388" y="156776"/>
                  </a:lnTo>
                  <a:lnTo>
                    <a:pt x="77536" y="153907"/>
                  </a:lnTo>
                  <a:lnTo>
                    <a:pt x="100843" y="147869"/>
                  </a:lnTo>
                  <a:lnTo>
                    <a:pt x="123710" y="136214"/>
                  </a:lnTo>
                  <a:lnTo>
                    <a:pt x="130021" y="130375"/>
                  </a:lnTo>
                  <a:lnTo>
                    <a:pt x="143576" y="107977"/>
                  </a:lnTo>
                  <a:lnTo>
                    <a:pt x="154614" y="70032"/>
                  </a:lnTo>
                  <a:lnTo>
                    <a:pt x="156375" y="35125"/>
                  </a:lnTo>
                  <a:lnTo>
                    <a:pt x="155539" y="33314"/>
                  </a:lnTo>
                  <a:lnTo>
                    <a:pt x="154134" y="32106"/>
                  </a:lnTo>
                  <a:lnTo>
                    <a:pt x="148879" y="29734"/>
                  </a:lnTo>
                  <a:lnTo>
                    <a:pt x="148786" y="66769"/>
                  </a:lnTo>
                  <a:lnTo>
                    <a:pt x="149633" y="100054"/>
                  </a:lnTo>
                  <a:lnTo>
                    <a:pt x="165673" y="135844"/>
                  </a:lnTo>
                  <a:lnTo>
                    <a:pt x="176096" y="149003"/>
                  </a:lnTo>
                  <a:lnTo>
                    <a:pt x="180898" y="159218"/>
                  </a:lnTo>
                  <a:lnTo>
                    <a:pt x="185703" y="165344"/>
                  </a:lnTo>
                  <a:lnTo>
                    <a:pt x="188618" y="166182"/>
                  </a:lnTo>
                  <a:lnTo>
                    <a:pt x="190581" y="166405"/>
                  </a:lnTo>
                  <a:lnTo>
                    <a:pt x="195019" y="164396"/>
                  </a:lnTo>
                  <a:lnTo>
                    <a:pt x="202126" y="159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51" name="SMARTInkShape-384"/>
            <p:cNvSpPr/>
            <p:nvPr/>
          </p:nvSpPr>
          <p:spPr>
            <a:xfrm>
              <a:off x="4808250" y="4137660"/>
              <a:ext cx="220951" cy="220875"/>
            </a:xfrm>
            <a:custGeom>
              <a:avLst/>
              <a:gdLst/>
              <a:ahLst/>
              <a:cxnLst/>
              <a:rect l="0" t="0" r="0" b="0"/>
              <a:pathLst>
                <a:path w="220951" h="220875">
                  <a:moveTo>
                    <a:pt x="15210" y="38100"/>
                  </a:moveTo>
                  <a:lnTo>
                    <a:pt x="15210" y="74956"/>
                  </a:lnTo>
                  <a:lnTo>
                    <a:pt x="16057" y="99473"/>
                  </a:lnTo>
                  <a:lnTo>
                    <a:pt x="28390" y="137036"/>
                  </a:lnTo>
                  <a:lnTo>
                    <a:pt x="31026" y="161697"/>
                  </a:lnTo>
                  <a:lnTo>
                    <a:pt x="35606" y="173405"/>
                  </a:lnTo>
                  <a:lnTo>
                    <a:pt x="38027" y="210806"/>
                  </a:lnTo>
                  <a:lnTo>
                    <a:pt x="38042" y="211657"/>
                  </a:lnTo>
                  <a:lnTo>
                    <a:pt x="45597" y="220874"/>
                  </a:lnTo>
                  <a:lnTo>
                    <a:pt x="39121" y="214410"/>
                  </a:lnTo>
                  <a:lnTo>
                    <a:pt x="33041" y="202247"/>
                  </a:lnTo>
                  <a:lnTo>
                    <a:pt x="19945" y="169796"/>
                  </a:lnTo>
                  <a:lnTo>
                    <a:pt x="11581" y="133106"/>
                  </a:lnTo>
                  <a:lnTo>
                    <a:pt x="2587" y="96580"/>
                  </a:lnTo>
                  <a:lnTo>
                    <a:pt x="0" y="58553"/>
                  </a:lnTo>
                  <a:lnTo>
                    <a:pt x="2241" y="53399"/>
                  </a:lnTo>
                  <a:lnTo>
                    <a:pt x="17883" y="35563"/>
                  </a:lnTo>
                  <a:lnTo>
                    <a:pt x="29454" y="27941"/>
                  </a:lnTo>
                  <a:lnTo>
                    <a:pt x="65087" y="19261"/>
                  </a:lnTo>
                  <a:lnTo>
                    <a:pt x="102363" y="10239"/>
                  </a:lnTo>
                  <a:lnTo>
                    <a:pt x="138112" y="7003"/>
                  </a:lnTo>
                  <a:lnTo>
                    <a:pt x="153818" y="1634"/>
                  </a:lnTo>
                  <a:lnTo>
                    <a:pt x="189839" y="42"/>
                  </a:lnTo>
                  <a:lnTo>
                    <a:pt x="220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52" name="SMARTInkShape-385"/>
            <p:cNvSpPr/>
            <p:nvPr/>
          </p:nvSpPr>
          <p:spPr>
            <a:xfrm>
              <a:off x="5753100" y="4366260"/>
              <a:ext cx="30481" cy="53341"/>
            </a:xfrm>
            <a:custGeom>
              <a:avLst/>
              <a:gdLst/>
              <a:ahLst/>
              <a:cxnLst/>
              <a:rect l="0" t="0" r="0" b="0"/>
              <a:pathLst>
                <a:path w="30481" h="53341">
                  <a:moveTo>
                    <a:pt x="0" y="0"/>
                  </a:moveTo>
                  <a:lnTo>
                    <a:pt x="0" y="4045"/>
                  </a:lnTo>
                  <a:lnTo>
                    <a:pt x="4045" y="14651"/>
                  </a:lnTo>
                  <a:lnTo>
                    <a:pt x="3048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66" name="SMARTInkShape-Group55"/>
          <p:cNvGrpSpPr/>
          <p:nvPr/>
        </p:nvGrpSpPr>
        <p:grpSpPr>
          <a:xfrm>
            <a:off x="5905501" y="4137661"/>
            <a:ext cx="2255521" cy="327661"/>
            <a:chOff x="5905501" y="4137661"/>
            <a:chExt cx="2255521" cy="327661"/>
          </a:xfrm>
        </p:grpSpPr>
        <p:sp>
          <p:nvSpPr>
            <p:cNvPr id="58154" name="SMARTInkShape-386"/>
            <p:cNvSpPr/>
            <p:nvPr/>
          </p:nvSpPr>
          <p:spPr>
            <a:xfrm>
              <a:off x="7689066" y="4199773"/>
              <a:ext cx="136125" cy="196616"/>
            </a:xfrm>
            <a:custGeom>
              <a:avLst/>
              <a:gdLst/>
              <a:ahLst/>
              <a:cxnLst/>
              <a:rect l="0" t="0" r="0" b="0"/>
              <a:pathLst>
                <a:path w="136125" h="196616">
                  <a:moveTo>
                    <a:pt x="129055" y="14088"/>
                  </a:moveTo>
                  <a:lnTo>
                    <a:pt x="125010" y="14088"/>
                  </a:lnTo>
                  <a:lnTo>
                    <a:pt x="88220" y="2737"/>
                  </a:lnTo>
                  <a:lnTo>
                    <a:pt x="71330" y="0"/>
                  </a:lnTo>
                  <a:lnTo>
                    <a:pt x="40352" y="6676"/>
                  </a:lnTo>
                  <a:lnTo>
                    <a:pt x="25077" y="12945"/>
                  </a:lnTo>
                  <a:lnTo>
                    <a:pt x="24177" y="14172"/>
                  </a:lnTo>
                  <a:lnTo>
                    <a:pt x="22612" y="20549"/>
                  </a:lnTo>
                  <a:lnTo>
                    <a:pt x="40293" y="46151"/>
                  </a:lnTo>
                  <a:lnTo>
                    <a:pt x="75918" y="69648"/>
                  </a:lnTo>
                  <a:lnTo>
                    <a:pt x="103955" y="98102"/>
                  </a:lnTo>
                  <a:lnTo>
                    <a:pt x="130405" y="133479"/>
                  </a:lnTo>
                  <a:lnTo>
                    <a:pt x="134817" y="148711"/>
                  </a:lnTo>
                  <a:lnTo>
                    <a:pt x="136124" y="159904"/>
                  </a:lnTo>
                  <a:lnTo>
                    <a:pt x="134172" y="165819"/>
                  </a:lnTo>
                  <a:lnTo>
                    <a:pt x="126022" y="176516"/>
                  </a:lnTo>
                  <a:lnTo>
                    <a:pt x="114704" y="184229"/>
                  </a:lnTo>
                  <a:lnTo>
                    <a:pt x="80699" y="194285"/>
                  </a:lnTo>
                  <a:lnTo>
                    <a:pt x="55382" y="196615"/>
                  </a:lnTo>
                  <a:lnTo>
                    <a:pt x="40151" y="192818"/>
                  </a:lnTo>
                  <a:lnTo>
                    <a:pt x="17012" y="181516"/>
                  </a:lnTo>
                  <a:lnTo>
                    <a:pt x="5041" y="171526"/>
                  </a:lnTo>
                  <a:lnTo>
                    <a:pt x="1971" y="166469"/>
                  </a:lnTo>
                  <a:lnTo>
                    <a:pt x="0" y="156324"/>
                  </a:lnTo>
                  <a:lnTo>
                    <a:pt x="1988" y="151247"/>
                  </a:lnTo>
                  <a:lnTo>
                    <a:pt x="4848" y="146167"/>
                  </a:lnTo>
                  <a:lnTo>
                    <a:pt x="6834" y="137513"/>
                  </a:lnTo>
                  <a:lnTo>
                    <a:pt x="14755" y="1283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55" name="SMARTInkShape-387"/>
            <p:cNvSpPr/>
            <p:nvPr/>
          </p:nvSpPr>
          <p:spPr>
            <a:xfrm>
              <a:off x="6568450" y="4191001"/>
              <a:ext cx="22852" cy="7621"/>
            </a:xfrm>
            <a:custGeom>
              <a:avLst/>
              <a:gdLst/>
              <a:ahLst/>
              <a:cxnLst/>
              <a:rect l="0" t="0" r="0" b="0"/>
              <a:pathLst>
                <a:path w="22852" h="7621">
                  <a:moveTo>
                    <a:pt x="7611" y="7620"/>
                  </a:moveTo>
                  <a:lnTo>
                    <a:pt x="0" y="7620"/>
                  </a:lnTo>
                  <a:lnTo>
                    <a:pt x="13858" y="7620"/>
                  </a:lnTo>
                  <a:lnTo>
                    <a:pt x="228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56" name="SMARTInkShape-388"/>
            <p:cNvSpPr/>
            <p:nvPr/>
          </p:nvSpPr>
          <p:spPr>
            <a:xfrm>
              <a:off x="6690361" y="4198621"/>
              <a:ext cx="15232" cy="211813"/>
            </a:xfrm>
            <a:custGeom>
              <a:avLst/>
              <a:gdLst/>
              <a:ahLst/>
              <a:cxnLst/>
              <a:rect l="0" t="0" r="0" b="0"/>
              <a:pathLst>
                <a:path w="15232" h="211813">
                  <a:moveTo>
                    <a:pt x="0" y="0"/>
                  </a:moveTo>
                  <a:lnTo>
                    <a:pt x="0" y="33465"/>
                  </a:lnTo>
                  <a:lnTo>
                    <a:pt x="0" y="64583"/>
                  </a:lnTo>
                  <a:lnTo>
                    <a:pt x="2258" y="95762"/>
                  </a:lnTo>
                  <a:lnTo>
                    <a:pt x="6561" y="122774"/>
                  </a:lnTo>
                  <a:lnTo>
                    <a:pt x="9739" y="157875"/>
                  </a:lnTo>
                  <a:lnTo>
                    <a:pt x="14516" y="184291"/>
                  </a:lnTo>
                  <a:lnTo>
                    <a:pt x="15231" y="211812"/>
                  </a:lnTo>
                  <a:lnTo>
                    <a:pt x="14388" y="211482"/>
                  </a:lnTo>
                  <a:lnTo>
                    <a:pt x="762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57" name="SMARTInkShape-389"/>
            <p:cNvSpPr/>
            <p:nvPr/>
          </p:nvSpPr>
          <p:spPr>
            <a:xfrm>
              <a:off x="7117081" y="4137661"/>
              <a:ext cx="213361" cy="266661"/>
            </a:xfrm>
            <a:custGeom>
              <a:avLst/>
              <a:gdLst/>
              <a:ahLst/>
              <a:cxnLst/>
              <a:rect l="0" t="0" r="0" b="0"/>
              <a:pathLst>
                <a:path w="213361" h="266661">
                  <a:moveTo>
                    <a:pt x="0" y="0"/>
                  </a:moveTo>
                  <a:lnTo>
                    <a:pt x="0" y="10606"/>
                  </a:lnTo>
                  <a:lnTo>
                    <a:pt x="2258" y="15438"/>
                  </a:lnTo>
                  <a:lnTo>
                    <a:pt x="4045" y="17912"/>
                  </a:lnTo>
                  <a:lnTo>
                    <a:pt x="6561" y="29484"/>
                  </a:lnTo>
                  <a:lnTo>
                    <a:pt x="7527" y="62601"/>
                  </a:lnTo>
                  <a:lnTo>
                    <a:pt x="7608" y="99276"/>
                  </a:lnTo>
                  <a:lnTo>
                    <a:pt x="7618" y="137188"/>
                  </a:lnTo>
                  <a:lnTo>
                    <a:pt x="7620" y="175264"/>
                  </a:lnTo>
                  <a:lnTo>
                    <a:pt x="7620" y="211103"/>
                  </a:lnTo>
                  <a:lnTo>
                    <a:pt x="7620" y="247829"/>
                  </a:lnTo>
                  <a:lnTo>
                    <a:pt x="7620" y="266660"/>
                  </a:lnTo>
                  <a:lnTo>
                    <a:pt x="7620" y="262643"/>
                  </a:lnTo>
                  <a:lnTo>
                    <a:pt x="17027" y="226084"/>
                  </a:lnTo>
                  <a:lnTo>
                    <a:pt x="28175" y="190169"/>
                  </a:lnTo>
                  <a:lnTo>
                    <a:pt x="40671" y="152356"/>
                  </a:lnTo>
                  <a:lnTo>
                    <a:pt x="55883" y="117282"/>
                  </a:lnTo>
                  <a:lnTo>
                    <a:pt x="63219" y="109135"/>
                  </a:lnTo>
                  <a:lnTo>
                    <a:pt x="71277" y="103538"/>
                  </a:lnTo>
                  <a:lnTo>
                    <a:pt x="97332" y="93291"/>
                  </a:lnTo>
                  <a:lnTo>
                    <a:pt x="112924" y="91806"/>
                  </a:lnTo>
                  <a:lnTo>
                    <a:pt x="120179" y="93860"/>
                  </a:lnTo>
                  <a:lnTo>
                    <a:pt x="134391" y="104459"/>
                  </a:lnTo>
                  <a:lnTo>
                    <a:pt x="142171" y="112701"/>
                  </a:lnTo>
                  <a:lnTo>
                    <a:pt x="148994" y="125491"/>
                  </a:lnTo>
                  <a:lnTo>
                    <a:pt x="157338" y="160267"/>
                  </a:lnTo>
                  <a:lnTo>
                    <a:pt x="160631" y="198076"/>
                  </a:lnTo>
                  <a:lnTo>
                    <a:pt x="167156" y="236069"/>
                  </a:lnTo>
                  <a:lnTo>
                    <a:pt x="167544" y="252465"/>
                  </a:lnTo>
                  <a:lnTo>
                    <a:pt x="169855" y="258398"/>
                  </a:lnTo>
                  <a:lnTo>
                    <a:pt x="174192" y="265060"/>
                  </a:lnTo>
                  <a:lnTo>
                    <a:pt x="177043" y="265971"/>
                  </a:lnTo>
                  <a:lnTo>
                    <a:pt x="178989" y="266214"/>
                  </a:lnTo>
                  <a:lnTo>
                    <a:pt x="183408" y="264226"/>
                  </a:lnTo>
                  <a:lnTo>
                    <a:pt x="188195" y="261367"/>
                  </a:lnTo>
                  <a:lnTo>
                    <a:pt x="193144" y="260096"/>
                  </a:lnTo>
                  <a:lnTo>
                    <a:pt x="198167" y="255016"/>
                  </a:lnTo>
                  <a:lnTo>
                    <a:pt x="21336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58" name="SMARTInkShape-390"/>
            <p:cNvSpPr/>
            <p:nvPr/>
          </p:nvSpPr>
          <p:spPr>
            <a:xfrm>
              <a:off x="7902395" y="4194549"/>
              <a:ext cx="151946" cy="171236"/>
            </a:xfrm>
            <a:custGeom>
              <a:avLst/>
              <a:gdLst/>
              <a:ahLst/>
              <a:cxnLst/>
              <a:rect l="0" t="0" r="0" b="0"/>
              <a:pathLst>
                <a:path w="151946" h="171236">
                  <a:moveTo>
                    <a:pt x="45266" y="125992"/>
                  </a:moveTo>
                  <a:lnTo>
                    <a:pt x="49311" y="125992"/>
                  </a:lnTo>
                  <a:lnTo>
                    <a:pt x="50503" y="125145"/>
                  </a:lnTo>
                  <a:lnTo>
                    <a:pt x="51298" y="123734"/>
                  </a:lnTo>
                  <a:lnTo>
                    <a:pt x="51827" y="121947"/>
                  </a:lnTo>
                  <a:lnTo>
                    <a:pt x="53027" y="120755"/>
                  </a:lnTo>
                  <a:lnTo>
                    <a:pt x="56617" y="119431"/>
                  </a:lnTo>
                  <a:lnTo>
                    <a:pt x="61035" y="114327"/>
                  </a:lnTo>
                  <a:lnTo>
                    <a:pt x="80847" y="77574"/>
                  </a:lnTo>
                  <a:lnTo>
                    <a:pt x="87606" y="62445"/>
                  </a:lnTo>
                  <a:lnTo>
                    <a:pt x="90854" y="28411"/>
                  </a:lnTo>
                  <a:lnTo>
                    <a:pt x="88670" y="21099"/>
                  </a:lnTo>
                  <a:lnTo>
                    <a:pt x="80369" y="9505"/>
                  </a:lnTo>
                  <a:lnTo>
                    <a:pt x="75543" y="6487"/>
                  </a:lnTo>
                  <a:lnTo>
                    <a:pt x="57782" y="0"/>
                  </a:lnTo>
                  <a:lnTo>
                    <a:pt x="35526" y="6017"/>
                  </a:lnTo>
                  <a:lnTo>
                    <a:pt x="24035" y="12268"/>
                  </a:lnTo>
                  <a:lnTo>
                    <a:pt x="18050" y="17875"/>
                  </a:lnTo>
                  <a:lnTo>
                    <a:pt x="2996" y="44185"/>
                  </a:lnTo>
                  <a:lnTo>
                    <a:pt x="569" y="54810"/>
                  </a:lnTo>
                  <a:lnTo>
                    <a:pt x="0" y="63593"/>
                  </a:lnTo>
                  <a:lnTo>
                    <a:pt x="3727" y="78058"/>
                  </a:lnTo>
                  <a:lnTo>
                    <a:pt x="13417" y="98116"/>
                  </a:lnTo>
                  <a:lnTo>
                    <a:pt x="39452" y="131358"/>
                  </a:lnTo>
                  <a:lnTo>
                    <a:pt x="73311" y="157821"/>
                  </a:lnTo>
                  <a:lnTo>
                    <a:pt x="96362" y="169297"/>
                  </a:lnTo>
                  <a:lnTo>
                    <a:pt x="112368" y="171235"/>
                  </a:lnTo>
                  <a:lnTo>
                    <a:pt x="119680" y="169242"/>
                  </a:lnTo>
                  <a:lnTo>
                    <a:pt x="126599" y="166381"/>
                  </a:lnTo>
                  <a:lnTo>
                    <a:pt x="141657" y="164394"/>
                  </a:lnTo>
                  <a:lnTo>
                    <a:pt x="151945" y="1564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59" name="SMARTInkShape-391"/>
            <p:cNvSpPr/>
            <p:nvPr/>
          </p:nvSpPr>
          <p:spPr>
            <a:xfrm>
              <a:off x="7521136" y="4221481"/>
              <a:ext cx="91246" cy="171775"/>
            </a:xfrm>
            <a:custGeom>
              <a:avLst/>
              <a:gdLst/>
              <a:ahLst/>
              <a:cxnLst/>
              <a:rect l="0" t="0" r="0" b="0"/>
              <a:pathLst>
                <a:path w="91246" h="171775">
                  <a:moveTo>
                    <a:pt x="30285" y="30480"/>
                  </a:moveTo>
                  <a:lnTo>
                    <a:pt x="26240" y="30480"/>
                  </a:lnTo>
                  <a:lnTo>
                    <a:pt x="25048" y="31327"/>
                  </a:lnTo>
                  <a:lnTo>
                    <a:pt x="24253" y="32738"/>
                  </a:lnTo>
                  <a:lnTo>
                    <a:pt x="23724" y="34525"/>
                  </a:lnTo>
                  <a:lnTo>
                    <a:pt x="3122" y="71443"/>
                  </a:lnTo>
                  <a:lnTo>
                    <a:pt x="0" y="106699"/>
                  </a:lnTo>
                  <a:lnTo>
                    <a:pt x="677" y="131236"/>
                  </a:lnTo>
                  <a:lnTo>
                    <a:pt x="10414" y="150919"/>
                  </a:lnTo>
                  <a:lnTo>
                    <a:pt x="15245" y="155975"/>
                  </a:lnTo>
                  <a:lnTo>
                    <a:pt x="30303" y="165696"/>
                  </a:lnTo>
                  <a:lnTo>
                    <a:pt x="47377" y="171774"/>
                  </a:lnTo>
                  <a:lnTo>
                    <a:pt x="49300" y="171243"/>
                  </a:lnTo>
                  <a:lnTo>
                    <a:pt x="50582" y="170042"/>
                  </a:lnTo>
                  <a:lnTo>
                    <a:pt x="63113" y="167268"/>
                  </a:lnTo>
                  <a:lnTo>
                    <a:pt x="64870" y="165699"/>
                  </a:lnTo>
                  <a:lnTo>
                    <a:pt x="78786" y="145701"/>
                  </a:lnTo>
                  <a:lnTo>
                    <a:pt x="82669" y="120597"/>
                  </a:lnTo>
                  <a:lnTo>
                    <a:pt x="87544" y="83646"/>
                  </a:lnTo>
                  <a:lnTo>
                    <a:pt x="90758" y="47955"/>
                  </a:lnTo>
                  <a:lnTo>
                    <a:pt x="91226" y="11251"/>
                  </a:lnTo>
                  <a:lnTo>
                    <a:pt x="9124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60" name="SMARTInkShape-392"/>
            <p:cNvSpPr/>
            <p:nvPr/>
          </p:nvSpPr>
          <p:spPr>
            <a:xfrm>
              <a:off x="6637021" y="4267201"/>
              <a:ext cx="160021" cy="30481"/>
            </a:xfrm>
            <a:custGeom>
              <a:avLst/>
              <a:gdLst/>
              <a:ahLst/>
              <a:cxnLst/>
              <a:rect l="0" t="0" r="0" b="0"/>
              <a:pathLst>
                <a:path w="160021" h="30481">
                  <a:moveTo>
                    <a:pt x="0" y="30480"/>
                  </a:moveTo>
                  <a:lnTo>
                    <a:pt x="10606" y="30480"/>
                  </a:lnTo>
                  <a:lnTo>
                    <a:pt x="48194" y="21073"/>
                  </a:lnTo>
                  <a:lnTo>
                    <a:pt x="84146" y="15161"/>
                  </a:lnTo>
                  <a:lnTo>
                    <a:pt x="121964" y="8780"/>
                  </a:lnTo>
                  <a:lnTo>
                    <a:pt x="1600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61" name="SMARTInkShape-393"/>
            <p:cNvSpPr/>
            <p:nvPr/>
          </p:nvSpPr>
          <p:spPr>
            <a:xfrm>
              <a:off x="6812281" y="4252415"/>
              <a:ext cx="190501" cy="167043"/>
            </a:xfrm>
            <a:custGeom>
              <a:avLst/>
              <a:gdLst/>
              <a:ahLst/>
              <a:cxnLst/>
              <a:rect l="0" t="0" r="0" b="0"/>
              <a:pathLst>
                <a:path w="190501" h="167043">
                  <a:moveTo>
                    <a:pt x="0" y="75746"/>
                  </a:moveTo>
                  <a:lnTo>
                    <a:pt x="8091" y="75746"/>
                  </a:lnTo>
                  <a:lnTo>
                    <a:pt x="14320" y="73488"/>
                  </a:lnTo>
                  <a:lnTo>
                    <a:pt x="19911" y="70509"/>
                  </a:lnTo>
                  <a:lnTo>
                    <a:pt x="37010" y="64395"/>
                  </a:lnTo>
                  <a:lnTo>
                    <a:pt x="52862" y="52729"/>
                  </a:lnTo>
                  <a:lnTo>
                    <a:pt x="63406" y="42695"/>
                  </a:lnTo>
                  <a:lnTo>
                    <a:pt x="66280" y="35374"/>
                  </a:lnTo>
                  <a:lnTo>
                    <a:pt x="68405" y="27323"/>
                  </a:lnTo>
                  <a:lnTo>
                    <a:pt x="74409" y="15256"/>
                  </a:lnTo>
                  <a:lnTo>
                    <a:pt x="75846" y="4719"/>
                  </a:lnTo>
                  <a:lnTo>
                    <a:pt x="75117" y="2994"/>
                  </a:lnTo>
                  <a:lnTo>
                    <a:pt x="73785" y="1845"/>
                  </a:lnTo>
                  <a:lnTo>
                    <a:pt x="70046" y="567"/>
                  </a:lnTo>
                  <a:lnTo>
                    <a:pt x="65563" y="0"/>
                  </a:lnTo>
                  <a:lnTo>
                    <a:pt x="54233" y="3726"/>
                  </a:lnTo>
                  <a:lnTo>
                    <a:pt x="40152" y="14237"/>
                  </a:lnTo>
                  <a:lnTo>
                    <a:pt x="23465" y="37908"/>
                  </a:lnTo>
                  <a:lnTo>
                    <a:pt x="11086" y="63927"/>
                  </a:lnTo>
                  <a:lnTo>
                    <a:pt x="8077" y="95011"/>
                  </a:lnTo>
                  <a:lnTo>
                    <a:pt x="11800" y="110993"/>
                  </a:lnTo>
                  <a:lnTo>
                    <a:pt x="26727" y="131564"/>
                  </a:lnTo>
                  <a:lnTo>
                    <a:pt x="41880" y="146001"/>
                  </a:lnTo>
                  <a:lnTo>
                    <a:pt x="76698" y="161658"/>
                  </a:lnTo>
                  <a:lnTo>
                    <a:pt x="102388" y="166094"/>
                  </a:lnTo>
                  <a:lnTo>
                    <a:pt x="140003" y="167042"/>
                  </a:lnTo>
                  <a:lnTo>
                    <a:pt x="151405" y="162606"/>
                  </a:lnTo>
                  <a:lnTo>
                    <a:pt x="179811" y="139448"/>
                  </a:lnTo>
                  <a:lnTo>
                    <a:pt x="190500" y="1214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62" name="SMARTInkShape-394"/>
            <p:cNvSpPr/>
            <p:nvPr/>
          </p:nvSpPr>
          <p:spPr>
            <a:xfrm>
              <a:off x="5905501" y="4160521"/>
              <a:ext cx="303160" cy="212905"/>
            </a:xfrm>
            <a:custGeom>
              <a:avLst/>
              <a:gdLst/>
              <a:ahLst/>
              <a:cxnLst/>
              <a:rect l="0" t="0" r="0" b="0"/>
              <a:pathLst>
                <a:path w="303160" h="212905">
                  <a:moveTo>
                    <a:pt x="0" y="15240"/>
                  </a:moveTo>
                  <a:lnTo>
                    <a:pt x="0" y="7620"/>
                  </a:lnTo>
                  <a:lnTo>
                    <a:pt x="0" y="11666"/>
                  </a:lnTo>
                  <a:lnTo>
                    <a:pt x="2258" y="15909"/>
                  </a:lnTo>
                  <a:lnTo>
                    <a:pt x="5237" y="20617"/>
                  </a:lnTo>
                  <a:lnTo>
                    <a:pt x="6914" y="28875"/>
                  </a:lnTo>
                  <a:lnTo>
                    <a:pt x="7558" y="61422"/>
                  </a:lnTo>
                  <a:lnTo>
                    <a:pt x="7612" y="92672"/>
                  </a:lnTo>
                  <a:lnTo>
                    <a:pt x="7619" y="127445"/>
                  </a:lnTo>
                  <a:lnTo>
                    <a:pt x="9877" y="146417"/>
                  </a:lnTo>
                  <a:lnTo>
                    <a:pt x="15909" y="163609"/>
                  </a:lnTo>
                  <a:lnTo>
                    <a:pt x="40652" y="200276"/>
                  </a:lnTo>
                  <a:lnTo>
                    <a:pt x="50802" y="209898"/>
                  </a:lnTo>
                  <a:lnTo>
                    <a:pt x="55881" y="211821"/>
                  </a:lnTo>
                  <a:lnTo>
                    <a:pt x="67545" y="212904"/>
                  </a:lnTo>
                  <a:lnTo>
                    <a:pt x="74612" y="210900"/>
                  </a:lnTo>
                  <a:lnTo>
                    <a:pt x="101695" y="192097"/>
                  </a:lnTo>
                  <a:lnTo>
                    <a:pt x="119166" y="164794"/>
                  </a:lnTo>
                  <a:lnTo>
                    <a:pt x="126090" y="148923"/>
                  </a:lnTo>
                  <a:lnTo>
                    <a:pt x="129237" y="112458"/>
                  </a:lnTo>
                  <a:lnTo>
                    <a:pt x="129522" y="76241"/>
                  </a:lnTo>
                  <a:lnTo>
                    <a:pt x="129540" y="45763"/>
                  </a:lnTo>
                  <a:lnTo>
                    <a:pt x="129540" y="49778"/>
                  </a:lnTo>
                  <a:lnTo>
                    <a:pt x="144978" y="84078"/>
                  </a:lnTo>
                  <a:lnTo>
                    <a:pt x="162295" y="120354"/>
                  </a:lnTo>
                  <a:lnTo>
                    <a:pt x="189152" y="157389"/>
                  </a:lnTo>
                  <a:lnTo>
                    <a:pt x="223590" y="185274"/>
                  </a:lnTo>
                  <a:lnTo>
                    <a:pt x="237934" y="193937"/>
                  </a:lnTo>
                  <a:lnTo>
                    <a:pt x="257602" y="201615"/>
                  </a:lnTo>
                  <a:lnTo>
                    <a:pt x="261481" y="202143"/>
                  </a:lnTo>
                  <a:lnTo>
                    <a:pt x="276507" y="198817"/>
                  </a:lnTo>
                  <a:lnTo>
                    <a:pt x="281784" y="196172"/>
                  </a:lnTo>
                  <a:lnTo>
                    <a:pt x="286950" y="193021"/>
                  </a:lnTo>
                  <a:lnTo>
                    <a:pt x="292069" y="191621"/>
                  </a:lnTo>
                  <a:lnTo>
                    <a:pt x="293773" y="189553"/>
                  </a:lnTo>
                  <a:lnTo>
                    <a:pt x="303012" y="159667"/>
                  </a:lnTo>
                  <a:lnTo>
                    <a:pt x="303159" y="148856"/>
                  </a:lnTo>
                  <a:lnTo>
                    <a:pt x="297816" y="111606"/>
                  </a:lnTo>
                  <a:lnTo>
                    <a:pt x="297236" y="73580"/>
                  </a:lnTo>
                  <a:lnTo>
                    <a:pt x="297183" y="37027"/>
                  </a:lnTo>
                  <a:lnTo>
                    <a:pt x="2971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63" name="SMARTInkShape-395"/>
            <p:cNvSpPr/>
            <p:nvPr/>
          </p:nvSpPr>
          <p:spPr>
            <a:xfrm>
              <a:off x="7361223" y="4245575"/>
              <a:ext cx="98588" cy="165110"/>
            </a:xfrm>
            <a:custGeom>
              <a:avLst/>
              <a:gdLst/>
              <a:ahLst/>
              <a:cxnLst/>
              <a:rect l="0" t="0" r="0" b="0"/>
              <a:pathLst>
                <a:path w="98588" h="165110">
                  <a:moveTo>
                    <a:pt x="53038" y="14006"/>
                  </a:moveTo>
                  <a:lnTo>
                    <a:pt x="35342" y="29444"/>
                  </a:lnTo>
                  <a:lnTo>
                    <a:pt x="27393" y="35261"/>
                  </a:lnTo>
                  <a:lnTo>
                    <a:pt x="7452" y="67550"/>
                  </a:lnTo>
                  <a:lnTo>
                    <a:pt x="3144" y="78443"/>
                  </a:lnTo>
                  <a:lnTo>
                    <a:pt x="0" y="114908"/>
                  </a:lnTo>
                  <a:lnTo>
                    <a:pt x="634" y="129792"/>
                  </a:lnTo>
                  <a:lnTo>
                    <a:pt x="3783" y="136869"/>
                  </a:lnTo>
                  <a:lnTo>
                    <a:pt x="14361" y="149658"/>
                  </a:lnTo>
                  <a:lnTo>
                    <a:pt x="23430" y="154729"/>
                  </a:lnTo>
                  <a:lnTo>
                    <a:pt x="58169" y="165109"/>
                  </a:lnTo>
                  <a:lnTo>
                    <a:pt x="66042" y="163572"/>
                  </a:lnTo>
                  <a:lnTo>
                    <a:pt x="73211" y="160913"/>
                  </a:lnTo>
                  <a:lnTo>
                    <a:pt x="82042" y="159731"/>
                  </a:lnTo>
                  <a:lnTo>
                    <a:pt x="85074" y="157723"/>
                  </a:lnTo>
                  <a:lnTo>
                    <a:pt x="87095" y="154691"/>
                  </a:lnTo>
                  <a:lnTo>
                    <a:pt x="90188" y="147652"/>
                  </a:lnTo>
                  <a:lnTo>
                    <a:pt x="94385" y="141702"/>
                  </a:lnTo>
                  <a:lnTo>
                    <a:pt x="97461" y="125502"/>
                  </a:lnTo>
                  <a:lnTo>
                    <a:pt x="98587" y="89837"/>
                  </a:lnTo>
                  <a:lnTo>
                    <a:pt x="96450" y="67236"/>
                  </a:lnTo>
                  <a:lnTo>
                    <a:pt x="83315" y="29905"/>
                  </a:lnTo>
                  <a:lnTo>
                    <a:pt x="73318" y="13102"/>
                  </a:lnTo>
                  <a:lnTo>
                    <a:pt x="66003" y="9371"/>
                  </a:lnTo>
                  <a:lnTo>
                    <a:pt x="61682" y="8376"/>
                  </a:lnTo>
                  <a:lnTo>
                    <a:pt x="58800" y="6866"/>
                  </a:lnTo>
                  <a:lnTo>
                    <a:pt x="56879" y="5013"/>
                  </a:lnTo>
                  <a:lnTo>
                    <a:pt x="55599" y="2930"/>
                  </a:lnTo>
                  <a:lnTo>
                    <a:pt x="53899" y="1542"/>
                  </a:lnTo>
                  <a:lnTo>
                    <a:pt x="49752" y="0"/>
                  </a:lnTo>
                  <a:lnTo>
                    <a:pt x="47461" y="435"/>
                  </a:lnTo>
                  <a:lnTo>
                    <a:pt x="37924" y="6303"/>
                  </a:lnTo>
                  <a:lnTo>
                    <a:pt x="45418" y="14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64" name="SMARTInkShape-396"/>
            <p:cNvSpPr/>
            <p:nvPr/>
          </p:nvSpPr>
          <p:spPr>
            <a:xfrm>
              <a:off x="8161021" y="4351021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36045"/>
                  </a:lnTo>
                  <a:lnTo>
                    <a:pt x="0" y="69313"/>
                  </a:lnTo>
                  <a:lnTo>
                    <a:pt x="0" y="10628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65" name="SMARTInkShape-397"/>
            <p:cNvSpPr/>
            <p:nvPr/>
          </p:nvSpPr>
          <p:spPr>
            <a:xfrm>
              <a:off x="6271261" y="4137661"/>
              <a:ext cx="297181" cy="296382"/>
            </a:xfrm>
            <a:custGeom>
              <a:avLst/>
              <a:gdLst/>
              <a:ahLst/>
              <a:cxnLst/>
              <a:rect l="0" t="0" r="0" b="0"/>
              <a:pathLst>
                <a:path w="297181" h="296382">
                  <a:moveTo>
                    <a:pt x="0" y="0"/>
                  </a:moveTo>
                  <a:lnTo>
                    <a:pt x="0" y="34896"/>
                  </a:lnTo>
                  <a:lnTo>
                    <a:pt x="0" y="71351"/>
                  </a:lnTo>
                  <a:lnTo>
                    <a:pt x="0" y="107045"/>
                  </a:lnTo>
                  <a:lnTo>
                    <a:pt x="0" y="142570"/>
                  </a:lnTo>
                  <a:lnTo>
                    <a:pt x="0" y="180211"/>
                  </a:lnTo>
                  <a:lnTo>
                    <a:pt x="0" y="218140"/>
                  </a:lnTo>
                  <a:lnTo>
                    <a:pt x="0" y="236087"/>
                  </a:lnTo>
                  <a:lnTo>
                    <a:pt x="0" y="220820"/>
                  </a:lnTo>
                  <a:lnTo>
                    <a:pt x="2258" y="214418"/>
                  </a:lnTo>
                  <a:lnTo>
                    <a:pt x="10606" y="195319"/>
                  </a:lnTo>
                  <a:lnTo>
                    <a:pt x="18879" y="158715"/>
                  </a:lnTo>
                  <a:lnTo>
                    <a:pt x="33394" y="136212"/>
                  </a:lnTo>
                  <a:lnTo>
                    <a:pt x="51456" y="112812"/>
                  </a:lnTo>
                  <a:lnTo>
                    <a:pt x="79021" y="101982"/>
                  </a:lnTo>
                  <a:lnTo>
                    <a:pt x="104177" y="99445"/>
                  </a:lnTo>
                  <a:lnTo>
                    <a:pt x="119392" y="103219"/>
                  </a:lnTo>
                  <a:lnTo>
                    <a:pt x="130578" y="109700"/>
                  </a:lnTo>
                  <a:lnTo>
                    <a:pt x="154163" y="134789"/>
                  </a:lnTo>
                  <a:lnTo>
                    <a:pt x="164743" y="162798"/>
                  </a:lnTo>
                  <a:lnTo>
                    <a:pt x="172622" y="198298"/>
                  </a:lnTo>
                  <a:lnTo>
                    <a:pt x="175106" y="236082"/>
                  </a:lnTo>
                  <a:lnTo>
                    <a:pt x="175259" y="270259"/>
                  </a:lnTo>
                  <a:lnTo>
                    <a:pt x="176106" y="270766"/>
                  </a:lnTo>
                  <a:lnTo>
                    <a:pt x="177517" y="270257"/>
                  </a:lnTo>
                  <a:lnTo>
                    <a:pt x="186611" y="262863"/>
                  </a:lnTo>
                  <a:lnTo>
                    <a:pt x="193392" y="252110"/>
                  </a:lnTo>
                  <a:lnTo>
                    <a:pt x="203927" y="218329"/>
                  </a:lnTo>
                  <a:lnTo>
                    <a:pt x="221024" y="182873"/>
                  </a:lnTo>
                  <a:lnTo>
                    <a:pt x="231149" y="166604"/>
                  </a:lnTo>
                  <a:lnTo>
                    <a:pt x="252943" y="149992"/>
                  </a:lnTo>
                  <a:lnTo>
                    <a:pt x="255835" y="149101"/>
                  </a:lnTo>
                  <a:lnTo>
                    <a:pt x="258610" y="149354"/>
                  </a:lnTo>
                  <a:lnTo>
                    <a:pt x="265101" y="151798"/>
                  </a:lnTo>
                  <a:lnTo>
                    <a:pt x="265635" y="152846"/>
                  </a:lnTo>
                  <a:lnTo>
                    <a:pt x="267231" y="158365"/>
                  </a:lnTo>
                  <a:lnTo>
                    <a:pt x="271843" y="165362"/>
                  </a:lnTo>
                  <a:lnTo>
                    <a:pt x="273219" y="170296"/>
                  </a:lnTo>
                  <a:lnTo>
                    <a:pt x="274256" y="207878"/>
                  </a:lnTo>
                  <a:lnTo>
                    <a:pt x="275147" y="223401"/>
                  </a:lnTo>
                  <a:lnTo>
                    <a:pt x="281469" y="259073"/>
                  </a:lnTo>
                  <a:lnTo>
                    <a:pt x="282725" y="279242"/>
                  </a:lnTo>
                  <a:lnTo>
                    <a:pt x="288492" y="294483"/>
                  </a:lnTo>
                  <a:lnTo>
                    <a:pt x="289695" y="295382"/>
                  </a:lnTo>
                  <a:lnTo>
                    <a:pt x="293289" y="296381"/>
                  </a:lnTo>
                  <a:lnTo>
                    <a:pt x="294587" y="295801"/>
                  </a:lnTo>
                  <a:lnTo>
                    <a:pt x="295452" y="294567"/>
                  </a:lnTo>
                  <a:lnTo>
                    <a:pt x="296838" y="290549"/>
                  </a:lnTo>
                  <a:lnTo>
                    <a:pt x="297180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81" name="SMARTInkShape-Group56"/>
          <p:cNvGrpSpPr/>
          <p:nvPr/>
        </p:nvGrpSpPr>
        <p:grpSpPr>
          <a:xfrm>
            <a:off x="8382001" y="4061593"/>
            <a:ext cx="1943102" cy="350389"/>
            <a:chOff x="8382001" y="4061593"/>
            <a:chExt cx="1943102" cy="350389"/>
          </a:xfrm>
        </p:grpSpPr>
        <p:sp>
          <p:nvSpPr>
            <p:cNvPr id="58167" name="SMARTInkShape-398"/>
            <p:cNvSpPr/>
            <p:nvPr/>
          </p:nvSpPr>
          <p:spPr>
            <a:xfrm>
              <a:off x="9220517" y="4160521"/>
              <a:ext cx="281624" cy="212994"/>
            </a:xfrm>
            <a:custGeom>
              <a:avLst/>
              <a:gdLst/>
              <a:ahLst/>
              <a:cxnLst/>
              <a:rect l="0" t="0" r="0" b="0"/>
              <a:pathLst>
                <a:path w="281624" h="212994">
                  <a:moveTo>
                    <a:pt x="14923" y="22860"/>
                  </a:moveTo>
                  <a:lnTo>
                    <a:pt x="10879" y="26905"/>
                  </a:lnTo>
                  <a:lnTo>
                    <a:pt x="8892" y="31149"/>
                  </a:lnTo>
                  <a:lnTo>
                    <a:pt x="3286" y="66498"/>
                  </a:lnTo>
                  <a:lnTo>
                    <a:pt x="0" y="100605"/>
                  </a:lnTo>
                  <a:lnTo>
                    <a:pt x="6273" y="138355"/>
                  </a:lnTo>
                  <a:lnTo>
                    <a:pt x="15004" y="172336"/>
                  </a:lnTo>
                  <a:lnTo>
                    <a:pt x="23062" y="188668"/>
                  </a:lnTo>
                  <a:lnTo>
                    <a:pt x="32806" y="200298"/>
                  </a:lnTo>
                  <a:lnTo>
                    <a:pt x="37829" y="203321"/>
                  </a:lnTo>
                  <a:lnTo>
                    <a:pt x="42884" y="205512"/>
                  </a:lnTo>
                  <a:lnTo>
                    <a:pt x="50489" y="210658"/>
                  </a:lnTo>
                  <a:lnTo>
                    <a:pt x="55567" y="212159"/>
                  </a:lnTo>
                  <a:lnTo>
                    <a:pt x="62903" y="210569"/>
                  </a:lnTo>
                  <a:lnTo>
                    <a:pt x="74296" y="204913"/>
                  </a:lnTo>
                  <a:lnTo>
                    <a:pt x="93612" y="191238"/>
                  </a:lnTo>
                  <a:lnTo>
                    <a:pt x="108563" y="163159"/>
                  </a:lnTo>
                  <a:lnTo>
                    <a:pt x="115527" y="128950"/>
                  </a:lnTo>
                  <a:lnTo>
                    <a:pt x="121070" y="92057"/>
                  </a:lnTo>
                  <a:lnTo>
                    <a:pt x="122214" y="82401"/>
                  </a:lnTo>
                  <a:lnTo>
                    <a:pt x="128134" y="66522"/>
                  </a:lnTo>
                  <a:lnTo>
                    <a:pt x="127651" y="63821"/>
                  </a:lnTo>
                  <a:lnTo>
                    <a:pt x="121688" y="53476"/>
                  </a:lnTo>
                  <a:lnTo>
                    <a:pt x="121628" y="57426"/>
                  </a:lnTo>
                  <a:lnTo>
                    <a:pt x="119357" y="61647"/>
                  </a:lnTo>
                  <a:lnTo>
                    <a:pt x="117567" y="63958"/>
                  </a:lnTo>
                  <a:lnTo>
                    <a:pt x="115576" y="71041"/>
                  </a:lnTo>
                  <a:lnTo>
                    <a:pt x="114077" y="104284"/>
                  </a:lnTo>
                  <a:lnTo>
                    <a:pt x="114849" y="124489"/>
                  </a:lnTo>
                  <a:lnTo>
                    <a:pt x="123440" y="155789"/>
                  </a:lnTo>
                  <a:lnTo>
                    <a:pt x="149214" y="191487"/>
                  </a:lnTo>
                  <a:lnTo>
                    <a:pt x="162052" y="201141"/>
                  </a:lnTo>
                  <a:lnTo>
                    <a:pt x="185867" y="210573"/>
                  </a:lnTo>
                  <a:lnTo>
                    <a:pt x="206560" y="212993"/>
                  </a:lnTo>
                  <a:lnTo>
                    <a:pt x="219213" y="209206"/>
                  </a:lnTo>
                  <a:lnTo>
                    <a:pt x="232575" y="200341"/>
                  </a:lnTo>
                  <a:lnTo>
                    <a:pt x="240750" y="192099"/>
                  </a:lnTo>
                  <a:lnTo>
                    <a:pt x="253653" y="165676"/>
                  </a:lnTo>
                  <a:lnTo>
                    <a:pt x="266380" y="129282"/>
                  </a:lnTo>
                  <a:lnTo>
                    <a:pt x="271745" y="106604"/>
                  </a:lnTo>
                  <a:lnTo>
                    <a:pt x="274553" y="69416"/>
                  </a:lnTo>
                  <a:lnTo>
                    <a:pt x="280892" y="35856"/>
                  </a:lnTo>
                  <a:lnTo>
                    <a:pt x="2816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68" name="SMARTInkShape-399"/>
            <p:cNvSpPr/>
            <p:nvPr/>
          </p:nvSpPr>
          <p:spPr>
            <a:xfrm>
              <a:off x="8953502" y="4062568"/>
              <a:ext cx="22861" cy="280834"/>
            </a:xfrm>
            <a:custGeom>
              <a:avLst/>
              <a:gdLst/>
              <a:ahLst/>
              <a:cxnLst/>
              <a:rect l="0" t="0" r="0" b="0"/>
              <a:pathLst>
                <a:path w="22861" h="280834">
                  <a:moveTo>
                    <a:pt x="22860" y="120813"/>
                  </a:moveTo>
                  <a:lnTo>
                    <a:pt x="22860" y="84768"/>
                  </a:lnTo>
                  <a:lnTo>
                    <a:pt x="22012" y="50511"/>
                  </a:lnTo>
                  <a:lnTo>
                    <a:pt x="16298" y="34895"/>
                  </a:lnTo>
                  <a:lnTo>
                    <a:pt x="15239" y="0"/>
                  </a:lnTo>
                  <a:lnTo>
                    <a:pt x="15238" y="21080"/>
                  </a:lnTo>
                  <a:lnTo>
                    <a:pt x="12981" y="27945"/>
                  </a:lnTo>
                  <a:lnTo>
                    <a:pt x="10001" y="34665"/>
                  </a:lnTo>
                  <a:lnTo>
                    <a:pt x="5500" y="69892"/>
                  </a:lnTo>
                  <a:lnTo>
                    <a:pt x="723" y="100655"/>
                  </a:lnTo>
                  <a:lnTo>
                    <a:pt x="94" y="136408"/>
                  </a:lnTo>
                  <a:lnTo>
                    <a:pt x="11" y="168169"/>
                  </a:lnTo>
                  <a:lnTo>
                    <a:pt x="0" y="204107"/>
                  </a:lnTo>
                  <a:lnTo>
                    <a:pt x="845" y="229964"/>
                  </a:lnTo>
                  <a:lnTo>
                    <a:pt x="9406" y="263331"/>
                  </a:lnTo>
                  <a:lnTo>
                    <a:pt x="14087" y="271261"/>
                  </a:lnTo>
                  <a:lnTo>
                    <a:pt x="15238" y="280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69" name="SMARTInkShape-400"/>
            <p:cNvSpPr/>
            <p:nvPr/>
          </p:nvSpPr>
          <p:spPr>
            <a:xfrm>
              <a:off x="9913621" y="4251961"/>
              <a:ext cx="137160" cy="30481"/>
            </a:xfrm>
            <a:custGeom>
              <a:avLst/>
              <a:gdLst/>
              <a:ahLst/>
              <a:cxnLst/>
              <a:rect l="0" t="0" r="0" b="0"/>
              <a:pathLst>
                <a:path w="137160" h="30481">
                  <a:moveTo>
                    <a:pt x="0" y="30480"/>
                  </a:moveTo>
                  <a:lnTo>
                    <a:pt x="10606" y="30480"/>
                  </a:lnTo>
                  <a:lnTo>
                    <a:pt x="46201" y="22719"/>
                  </a:lnTo>
                  <a:lnTo>
                    <a:pt x="77434" y="16392"/>
                  </a:lnTo>
                  <a:lnTo>
                    <a:pt x="105230" y="9384"/>
                  </a:lnTo>
                  <a:lnTo>
                    <a:pt x="119555" y="1403"/>
                  </a:lnTo>
                  <a:lnTo>
                    <a:pt x="1371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70" name="SMARTInkShape-401"/>
            <p:cNvSpPr/>
            <p:nvPr/>
          </p:nvSpPr>
          <p:spPr>
            <a:xfrm>
              <a:off x="8389621" y="4061593"/>
              <a:ext cx="198120" cy="281809"/>
            </a:xfrm>
            <a:custGeom>
              <a:avLst/>
              <a:gdLst/>
              <a:ahLst/>
              <a:cxnLst/>
              <a:rect l="0" t="0" r="0" b="0"/>
              <a:pathLst>
                <a:path w="198120" h="281809">
                  <a:moveTo>
                    <a:pt x="0" y="45588"/>
                  </a:moveTo>
                  <a:lnTo>
                    <a:pt x="0" y="39027"/>
                  </a:lnTo>
                  <a:lnTo>
                    <a:pt x="25439" y="12537"/>
                  </a:lnTo>
                  <a:lnTo>
                    <a:pt x="37076" y="4939"/>
                  </a:lnTo>
                  <a:lnTo>
                    <a:pt x="51249" y="1371"/>
                  </a:lnTo>
                  <a:lnTo>
                    <a:pt x="85364" y="0"/>
                  </a:lnTo>
                  <a:lnTo>
                    <a:pt x="116093" y="2143"/>
                  </a:lnTo>
                  <a:lnTo>
                    <a:pt x="151888" y="15308"/>
                  </a:lnTo>
                  <a:lnTo>
                    <a:pt x="183885" y="32900"/>
                  </a:lnTo>
                  <a:lnTo>
                    <a:pt x="187560" y="40231"/>
                  </a:lnTo>
                  <a:lnTo>
                    <a:pt x="189919" y="54690"/>
                  </a:lnTo>
                  <a:lnTo>
                    <a:pt x="187984" y="60358"/>
                  </a:lnTo>
                  <a:lnTo>
                    <a:pt x="176621" y="78703"/>
                  </a:lnTo>
                  <a:lnTo>
                    <a:pt x="154451" y="93526"/>
                  </a:lnTo>
                  <a:lnTo>
                    <a:pt x="117857" y="109060"/>
                  </a:lnTo>
                  <a:lnTo>
                    <a:pt x="90638" y="118395"/>
                  </a:lnTo>
                  <a:lnTo>
                    <a:pt x="57280" y="121341"/>
                  </a:lnTo>
                  <a:lnTo>
                    <a:pt x="23008" y="128310"/>
                  </a:lnTo>
                  <a:lnTo>
                    <a:pt x="16434" y="126662"/>
                  </a:lnTo>
                  <a:lnTo>
                    <a:pt x="10691" y="123954"/>
                  </a:lnTo>
                  <a:lnTo>
                    <a:pt x="4391" y="122430"/>
                  </a:lnTo>
                  <a:lnTo>
                    <a:pt x="4620" y="122216"/>
                  </a:lnTo>
                  <a:lnTo>
                    <a:pt x="42578" y="121791"/>
                  </a:lnTo>
                  <a:lnTo>
                    <a:pt x="51097" y="122636"/>
                  </a:lnTo>
                  <a:lnTo>
                    <a:pt x="86675" y="134786"/>
                  </a:lnTo>
                  <a:lnTo>
                    <a:pt x="110348" y="144707"/>
                  </a:lnTo>
                  <a:lnTo>
                    <a:pt x="138410" y="162431"/>
                  </a:lnTo>
                  <a:lnTo>
                    <a:pt x="146937" y="174094"/>
                  </a:lnTo>
                  <a:lnTo>
                    <a:pt x="150781" y="184229"/>
                  </a:lnTo>
                  <a:lnTo>
                    <a:pt x="152358" y="219472"/>
                  </a:lnTo>
                  <a:lnTo>
                    <a:pt x="154639" y="226728"/>
                  </a:lnTo>
                  <a:lnTo>
                    <a:pt x="157629" y="233621"/>
                  </a:lnTo>
                  <a:lnTo>
                    <a:pt x="160158" y="246176"/>
                  </a:lnTo>
                  <a:lnTo>
                    <a:pt x="165911" y="258432"/>
                  </a:lnTo>
                  <a:lnTo>
                    <a:pt x="166487" y="261144"/>
                  </a:lnTo>
                  <a:lnTo>
                    <a:pt x="171643" y="266415"/>
                  </a:lnTo>
                  <a:lnTo>
                    <a:pt x="188784" y="280294"/>
                  </a:lnTo>
                  <a:lnTo>
                    <a:pt x="191995" y="281135"/>
                  </a:lnTo>
                  <a:lnTo>
                    <a:pt x="198119" y="281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71" name="SMARTInkShape-402"/>
            <p:cNvSpPr/>
            <p:nvPr/>
          </p:nvSpPr>
          <p:spPr>
            <a:xfrm>
              <a:off x="8382001" y="4076701"/>
              <a:ext cx="7621" cy="281941"/>
            </a:xfrm>
            <a:custGeom>
              <a:avLst/>
              <a:gdLst/>
              <a:ahLst/>
              <a:cxnLst/>
              <a:rect l="0" t="0" r="0" b="0"/>
              <a:pathLst>
                <a:path w="7621" h="281941">
                  <a:moveTo>
                    <a:pt x="0" y="0"/>
                  </a:moveTo>
                  <a:lnTo>
                    <a:pt x="0" y="4045"/>
                  </a:lnTo>
                  <a:lnTo>
                    <a:pt x="846" y="5237"/>
                  </a:lnTo>
                  <a:lnTo>
                    <a:pt x="2258" y="6031"/>
                  </a:lnTo>
                  <a:lnTo>
                    <a:pt x="4045" y="6561"/>
                  </a:lnTo>
                  <a:lnTo>
                    <a:pt x="5237" y="7761"/>
                  </a:lnTo>
                  <a:lnTo>
                    <a:pt x="6561" y="11351"/>
                  </a:lnTo>
                  <a:lnTo>
                    <a:pt x="7607" y="46403"/>
                  </a:lnTo>
                  <a:lnTo>
                    <a:pt x="7620" y="78804"/>
                  </a:lnTo>
                  <a:lnTo>
                    <a:pt x="7620" y="111543"/>
                  </a:lnTo>
                  <a:lnTo>
                    <a:pt x="6773" y="137274"/>
                  </a:lnTo>
                  <a:lnTo>
                    <a:pt x="705" y="175204"/>
                  </a:lnTo>
                  <a:lnTo>
                    <a:pt x="41" y="213208"/>
                  </a:lnTo>
                  <a:lnTo>
                    <a:pt x="2" y="248757"/>
                  </a:lnTo>
                  <a:lnTo>
                    <a:pt x="0" y="281463"/>
                  </a:lnTo>
                  <a:lnTo>
                    <a:pt x="7620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72" name="SMARTInkShape-403"/>
            <p:cNvSpPr/>
            <p:nvPr/>
          </p:nvSpPr>
          <p:spPr>
            <a:xfrm>
              <a:off x="8625840" y="4183421"/>
              <a:ext cx="175262" cy="158338"/>
            </a:xfrm>
            <a:custGeom>
              <a:avLst/>
              <a:gdLst/>
              <a:ahLst/>
              <a:cxnLst/>
              <a:rect l="0" t="0" r="0" b="0"/>
              <a:pathLst>
                <a:path w="175262" h="158338">
                  <a:moveTo>
                    <a:pt x="0" y="114260"/>
                  </a:moveTo>
                  <a:lnTo>
                    <a:pt x="0" y="110215"/>
                  </a:lnTo>
                  <a:lnTo>
                    <a:pt x="848" y="109023"/>
                  </a:lnTo>
                  <a:lnTo>
                    <a:pt x="2259" y="108229"/>
                  </a:lnTo>
                  <a:lnTo>
                    <a:pt x="4047" y="107699"/>
                  </a:lnTo>
                  <a:lnTo>
                    <a:pt x="41811" y="86250"/>
                  </a:lnTo>
                  <a:lnTo>
                    <a:pt x="78064" y="71074"/>
                  </a:lnTo>
                  <a:lnTo>
                    <a:pt x="92933" y="62612"/>
                  </a:lnTo>
                  <a:lnTo>
                    <a:pt x="114091" y="36273"/>
                  </a:lnTo>
                  <a:lnTo>
                    <a:pt x="119601" y="24548"/>
                  </a:lnTo>
                  <a:lnTo>
                    <a:pt x="121785" y="5141"/>
                  </a:lnTo>
                  <a:lnTo>
                    <a:pt x="120984" y="3414"/>
                  </a:lnTo>
                  <a:lnTo>
                    <a:pt x="119602" y="2262"/>
                  </a:lnTo>
                  <a:lnTo>
                    <a:pt x="115810" y="984"/>
                  </a:lnTo>
                  <a:lnTo>
                    <a:pt x="96481" y="0"/>
                  </a:lnTo>
                  <a:lnTo>
                    <a:pt x="84844" y="4017"/>
                  </a:lnTo>
                  <a:lnTo>
                    <a:pt x="70977" y="13806"/>
                  </a:lnTo>
                  <a:lnTo>
                    <a:pt x="55069" y="31168"/>
                  </a:lnTo>
                  <a:lnTo>
                    <a:pt x="43522" y="50904"/>
                  </a:lnTo>
                  <a:lnTo>
                    <a:pt x="39172" y="70262"/>
                  </a:lnTo>
                  <a:lnTo>
                    <a:pt x="38242" y="89923"/>
                  </a:lnTo>
                  <a:lnTo>
                    <a:pt x="44212" y="109390"/>
                  </a:lnTo>
                  <a:lnTo>
                    <a:pt x="53545" y="127284"/>
                  </a:lnTo>
                  <a:lnTo>
                    <a:pt x="59358" y="133595"/>
                  </a:lnTo>
                  <a:lnTo>
                    <a:pt x="81739" y="147150"/>
                  </a:lnTo>
                  <a:lnTo>
                    <a:pt x="117714" y="157292"/>
                  </a:lnTo>
                  <a:lnTo>
                    <a:pt x="137325" y="158337"/>
                  </a:lnTo>
                  <a:lnTo>
                    <a:pt x="175261" y="152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73" name="SMARTInkShape-404"/>
            <p:cNvSpPr/>
            <p:nvPr/>
          </p:nvSpPr>
          <p:spPr>
            <a:xfrm>
              <a:off x="8839337" y="4191001"/>
              <a:ext cx="129404" cy="159880"/>
            </a:xfrm>
            <a:custGeom>
              <a:avLst/>
              <a:gdLst/>
              <a:ahLst/>
              <a:cxnLst/>
              <a:rect l="0" t="0" r="0" b="0"/>
              <a:pathLst>
                <a:path w="129404" h="159880">
                  <a:moveTo>
                    <a:pt x="114164" y="0"/>
                  </a:moveTo>
                  <a:lnTo>
                    <a:pt x="103558" y="0"/>
                  </a:lnTo>
                  <a:lnTo>
                    <a:pt x="98725" y="2258"/>
                  </a:lnTo>
                  <a:lnTo>
                    <a:pt x="96252" y="4045"/>
                  </a:lnTo>
                  <a:lnTo>
                    <a:pt x="70526" y="11351"/>
                  </a:lnTo>
                  <a:lnTo>
                    <a:pt x="62879" y="18027"/>
                  </a:lnTo>
                  <a:lnTo>
                    <a:pt x="42311" y="40160"/>
                  </a:lnTo>
                  <a:lnTo>
                    <a:pt x="28434" y="50752"/>
                  </a:lnTo>
                  <a:lnTo>
                    <a:pt x="18583" y="65085"/>
                  </a:lnTo>
                  <a:lnTo>
                    <a:pt x="3333" y="100959"/>
                  </a:lnTo>
                  <a:lnTo>
                    <a:pt x="0" y="135654"/>
                  </a:lnTo>
                  <a:lnTo>
                    <a:pt x="2182" y="142982"/>
                  </a:lnTo>
                  <a:lnTo>
                    <a:pt x="10482" y="154585"/>
                  </a:lnTo>
                  <a:lnTo>
                    <a:pt x="17565" y="157604"/>
                  </a:lnTo>
                  <a:lnTo>
                    <a:pt x="46763" y="159879"/>
                  </a:lnTo>
                  <a:lnTo>
                    <a:pt x="74965" y="151712"/>
                  </a:lnTo>
                  <a:lnTo>
                    <a:pt x="80411" y="149402"/>
                  </a:lnTo>
                  <a:lnTo>
                    <a:pt x="88721" y="142318"/>
                  </a:lnTo>
                  <a:lnTo>
                    <a:pt x="115493" y="109076"/>
                  </a:lnTo>
                  <a:lnTo>
                    <a:pt x="127793" y="86818"/>
                  </a:lnTo>
                  <a:lnTo>
                    <a:pt x="129403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74" name="SMARTInkShape-405"/>
            <p:cNvSpPr/>
            <p:nvPr/>
          </p:nvSpPr>
          <p:spPr>
            <a:xfrm>
              <a:off x="9105901" y="4343401"/>
              <a:ext cx="1" cy="68581"/>
            </a:xfrm>
            <a:custGeom>
              <a:avLst/>
              <a:gdLst/>
              <a:ahLst/>
              <a:cxnLst/>
              <a:rect l="0" t="0" r="0" b="0"/>
              <a:pathLst>
                <a:path w="1" h="68581">
                  <a:moveTo>
                    <a:pt x="0" y="0"/>
                  </a:moveTo>
                  <a:lnTo>
                    <a:pt x="0" y="36045"/>
                  </a:lnTo>
                  <a:lnTo>
                    <a:pt x="0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75" name="SMARTInkShape-406"/>
            <p:cNvSpPr/>
            <p:nvPr/>
          </p:nvSpPr>
          <p:spPr>
            <a:xfrm>
              <a:off x="9563101" y="4076701"/>
              <a:ext cx="175058" cy="303257"/>
            </a:xfrm>
            <a:custGeom>
              <a:avLst/>
              <a:gdLst/>
              <a:ahLst/>
              <a:cxnLst/>
              <a:rect l="0" t="0" r="0" b="0"/>
              <a:pathLst>
                <a:path w="175058" h="303257">
                  <a:moveTo>
                    <a:pt x="0" y="0"/>
                  </a:moveTo>
                  <a:lnTo>
                    <a:pt x="0" y="6561"/>
                  </a:lnTo>
                  <a:lnTo>
                    <a:pt x="11351" y="40901"/>
                  </a:lnTo>
                  <a:lnTo>
                    <a:pt x="14728" y="74311"/>
                  </a:lnTo>
                  <a:lnTo>
                    <a:pt x="15139" y="104237"/>
                  </a:lnTo>
                  <a:lnTo>
                    <a:pt x="20457" y="137524"/>
                  </a:lnTo>
                  <a:lnTo>
                    <a:pt x="21301" y="164267"/>
                  </a:lnTo>
                  <a:lnTo>
                    <a:pt x="16688" y="193847"/>
                  </a:lnTo>
                  <a:lnTo>
                    <a:pt x="15430" y="229574"/>
                  </a:lnTo>
                  <a:lnTo>
                    <a:pt x="15248" y="267674"/>
                  </a:lnTo>
                  <a:lnTo>
                    <a:pt x="14395" y="284328"/>
                  </a:lnTo>
                  <a:lnTo>
                    <a:pt x="7934" y="296629"/>
                  </a:lnTo>
                  <a:lnTo>
                    <a:pt x="7682" y="301461"/>
                  </a:lnTo>
                  <a:lnTo>
                    <a:pt x="7648" y="299647"/>
                  </a:lnTo>
                  <a:lnTo>
                    <a:pt x="8485" y="298825"/>
                  </a:lnTo>
                  <a:lnTo>
                    <a:pt x="11673" y="297911"/>
                  </a:lnTo>
                  <a:lnTo>
                    <a:pt x="12862" y="296821"/>
                  </a:lnTo>
                  <a:lnTo>
                    <a:pt x="14184" y="293351"/>
                  </a:lnTo>
                  <a:lnTo>
                    <a:pt x="17456" y="264863"/>
                  </a:lnTo>
                  <a:lnTo>
                    <a:pt x="30674" y="230027"/>
                  </a:lnTo>
                  <a:lnTo>
                    <a:pt x="45738" y="192214"/>
                  </a:lnTo>
                  <a:lnTo>
                    <a:pt x="51654" y="181949"/>
                  </a:lnTo>
                  <a:lnTo>
                    <a:pt x="84987" y="151081"/>
                  </a:lnTo>
                  <a:lnTo>
                    <a:pt x="93088" y="147581"/>
                  </a:lnTo>
                  <a:lnTo>
                    <a:pt x="127096" y="144944"/>
                  </a:lnTo>
                  <a:lnTo>
                    <a:pt x="153443" y="144794"/>
                  </a:lnTo>
                  <a:lnTo>
                    <a:pt x="159355" y="147044"/>
                  </a:lnTo>
                  <a:lnTo>
                    <a:pt x="162117" y="148830"/>
                  </a:lnTo>
                  <a:lnTo>
                    <a:pt x="170049" y="159433"/>
                  </a:lnTo>
                  <a:lnTo>
                    <a:pt x="173717" y="169253"/>
                  </a:lnTo>
                  <a:lnTo>
                    <a:pt x="175057" y="203109"/>
                  </a:lnTo>
                  <a:lnTo>
                    <a:pt x="174323" y="214731"/>
                  </a:lnTo>
                  <a:lnTo>
                    <a:pt x="168105" y="251391"/>
                  </a:lnTo>
                  <a:lnTo>
                    <a:pt x="167001" y="261589"/>
                  </a:lnTo>
                  <a:lnTo>
                    <a:pt x="160503" y="288889"/>
                  </a:lnTo>
                  <a:lnTo>
                    <a:pt x="160048" y="303256"/>
                  </a:lnTo>
                  <a:lnTo>
                    <a:pt x="160886" y="302924"/>
                  </a:lnTo>
                  <a:lnTo>
                    <a:pt x="166584" y="298104"/>
                  </a:lnTo>
                  <a:lnTo>
                    <a:pt x="167639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76" name="SMARTInkShape-407"/>
            <p:cNvSpPr/>
            <p:nvPr/>
          </p:nvSpPr>
          <p:spPr>
            <a:xfrm>
              <a:off x="9806939" y="4224711"/>
              <a:ext cx="30483" cy="137015"/>
            </a:xfrm>
            <a:custGeom>
              <a:avLst/>
              <a:gdLst/>
              <a:ahLst/>
              <a:cxnLst/>
              <a:rect l="0" t="0" r="0" b="0"/>
              <a:pathLst>
                <a:path w="30483" h="137015">
                  <a:moveTo>
                    <a:pt x="0" y="4390"/>
                  </a:moveTo>
                  <a:lnTo>
                    <a:pt x="4048" y="4390"/>
                  </a:lnTo>
                  <a:lnTo>
                    <a:pt x="5237" y="3543"/>
                  </a:lnTo>
                  <a:lnTo>
                    <a:pt x="6034" y="2132"/>
                  </a:lnTo>
                  <a:lnTo>
                    <a:pt x="6563" y="345"/>
                  </a:lnTo>
                  <a:lnTo>
                    <a:pt x="6916" y="0"/>
                  </a:lnTo>
                  <a:lnTo>
                    <a:pt x="7152" y="617"/>
                  </a:lnTo>
                  <a:lnTo>
                    <a:pt x="7529" y="3645"/>
                  </a:lnTo>
                  <a:lnTo>
                    <a:pt x="13641" y="18612"/>
                  </a:lnTo>
                  <a:lnTo>
                    <a:pt x="15180" y="53754"/>
                  </a:lnTo>
                  <a:lnTo>
                    <a:pt x="16069" y="73203"/>
                  </a:lnTo>
                  <a:lnTo>
                    <a:pt x="22390" y="110935"/>
                  </a:lnTo>
                  <a:lnTo>
                    <a:pt x="22770" y="127318"/>
                  </a:lnTo>
                  <a:lnTo>
                    <a:pt x="25078" y="133249"/>
                  </a:lnTo>
                  <a:lnTo>
                    <a:pt x="26881" y="136016"/>
                  </a:lnTo>
                  <a:lnTo>
                    <a:pt x="28081" y="137014"/>
                  </a:lnTo>
                  <a:lnTo>
                    <a:pt x="28882" y="136832"/>
                  </a:lnTo>
                  <a:lnTo>
                    <a:pt x="30389" y="134100"/>
                  </a:lnTo>
                  <a:lnTo>
                    <a:pt x="30482" y="126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77" name="SMARTInkShape-408"/>
            <p:cNvSpPr/>
            <p:nvPr/>
          </p:nvSpPr>
          <p:spPr>
            <a:xfrm>
              <a:off x="9845067" y="4137661"/>
              <a:ext cx="7596" cy="1"/>
            </a:xfrm>
            <a:custGeom>
              <a:avLst/>
              <a:gdLst/>
              <a:ahLst/>
              <a:cxnLst/>
              <a:rect l="0" t="0" r="0" b="0"/>
              <a:pathLst>
                <a:path w="7596" h="1">
                  <a:moveTo>
                    <a:pt x="7595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78" name="SMARTInkShape-409"/>
            <p:cNvSpPr/>
            <p:nvPr/>
          </p:nvSpPr>
          <p:spPr>
            <a:xfrm>
              <a:off x="9951873" y="4152901"/>
              <a:ext cx="30330" cy="198121"/>
            </a:xfrm>
            <a:custGeom>
              <a:avLst/>
              <a:gdLst/>
              <a:ahLst/>
              <a:cxnLst/>
              <a:rect l="0" t="0" r="0" b="0"/>
              <a:pathLst>
                <a:path w="30330" h="198121">
                  <a:moveTo>
                    <a:pt x="22707" y="0"/>
                  </a:moveTo>
                  <a:lnTo>
                    <a:pt x="16148" y="6561"/>
                  </a:lnTo>
                  <a:lnTo>
                    <a:pt x="15402" y="11351"/>
                  </a:lnTo>
                  <a:lnTo>
                    <a:pt x="14303" y="26639"/>
                  </a:lnTo>
                  <a:lnTo>
                    <a:pt x="5685" y="63290"/>
                  </a:lnTo>
                  <a:lnTo>
                    <a:pt x="1001" y="91900"/>
                  </a:lnTo>
                  <a:lnTo>
                    <a:pt x="0" y="127343"/>
                  </a:lnTo>
                  <a:lnTo>
                    <a:pt x="763" y="138723"/>
                  </a:lnTo>
                  <a:lnTo>
                    <a:pt x="7158" y="176257"/>
                  </a:lnTo>
                  <a:lnTo>
                    <a:pt x="9587" y="182194"/>
                  </a:lnTo>
                  <a:lnTo>
                    <a:pt x="12644" y="187655"/>
                  </a:lnTo>
                  <a:lnTo>
                    <a:pt x="14001" y="192905"/>
                  </a:lnTo>
                  <a:lnTo>
                    <a:pt x="15210" y="194643"/>
                  </a:lnTo>
                  <a:lnTo>
                    <a:pt x="16863" y="195802"/>
                  </a:lnTo>
                  <a:lnTo>
                    <a:pt x="22366" y="197984"/>
                  </a:lnTo>
                  <a:lnTo>
                    <a:pt x="30329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79" name="SMARTInkShape-410"/>
            <p:cNvSpPr/>
            <p:nvPr/>
          </p:nvSpPr>
          <p:spPr>
            <a:xfrm>
              <a:off x="10096502" y="4236760"/>
              <a:ext cx="144779" cy="129047"/>
            </a:xfrm>
            <a:custGeom>
              <a:avLst/>
              <a:gdLst/>
              <a:ahLst/>
              <a:cxnLst/>
              <a:rect l="0" t="0" r="0" b="0"/>
              <a:pathLst>
                <a:path w="144779" h="129047">
                  <a:moveTo>
                    <a:pt x="0" y="76161"/>
                  </a:moveTo>
                  <a:lnTo>
                    <a:pt x="4044" y="72116"/>
                  </a:lnTo>
                  <a:lnTo>
                    <a:pt x="8288" y="70130"/>
                  </a:lnTo>
                  <a:lnTo>
                    <a:pt x="10605" y="69600"/>
                  </a:lnTo>
                  <a:lnTo>
                    <a:pt x="47718" y="47304"/>
                  </a:lnTo>
                  <a:lnTo>
                    <a:pt x="72733" y="17948"/>
                  </a:lnTo>
                  <a:lnTo>
                    <a:pt x="75172" y="10183"/>
                  </a:lnTo>
                  <a:lnTo>
                    <a:pt x="76065" y="1475"/>
                  </a:lnTo>
                  <a:lnTo>
                    <a:pt x="71623" y="634"/>
                  </a:lnTo>
                  <a:lnTo>
                    <a:pt x="50978" y="0"/>
                  </a:lnTo>
                  <a:lnTo>
                    <a:pt x="45798" y="2237"/>
                  </a:lnTo>
                  <a:lnTo>
                    <a:pt x="13014" y="25400"/>
                  </a:lnTo>
                  <a:lnTo>
                    <a:pt x="10018" y="32716"/>
                  </a:lnTo>
                  <a:lnTo>
                    <a:pt x="7760" y="62089"/>
                  </a:lnTo>
                  <a:lnTo>
                    <a:pt x="11706" y="74720"/>
                  </a:lnTo>
                  <a:lnTo>
                    <a:pt x="18237" y="85142"/>
                  </a:lnTo>
                  <a:lnTo>
                    <a:pt x="34114" y="101485"/>
                  </a:lnTo>
                  <a:lnTo>
                    <a:pt x="67141" y="124319"/>
                  </a:lnTo>
                  <a:lnTo>
                    <a:pt x="81605" y="127966"/>
                  </a:lnTo>
                  <a:lnTo>
                    <a:pt x="96615" y="129046"/>
                  </a:lnTo>
                  <a:lnTo>
                    <a:pt x="104464" y="127041"/>
                  </a:lnTo>
                  <a:lnTo>
                    <a:pt x="116402" y="118855"/>
                  </a:lnTo>
                  <a:lnTo>
                    <a:pt x="130202" y="99856"/>
                  </a:lnTo>
                  <a:lnTo>
                    <a:pt x="144778" y="91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80" name="SMARTInkShape-411"/>
            <p:cNvSpPr/>
            <p:nvPr/>
          </p:nvSpPr>
          <p:spPr>
            <a:xfrm>
              <a:off x="10309862" y="4343401"/>
              <a:ext cx="15241" cy="53341"/>
            </a:xfrm>
            <a:custGeom>
              <a:avLst/>
              <a:gdLst/>
              <a:ahLst/>
              <a:cxnLst/>
              <a:rect l="0" t="0" r="0" b="0"/>
              <a:pathLst>
                <a:path w="15241" h="53341">
                  <a:moveTo>
                    <a:pt x="0" y="0"/>
                  </a:moveTo>
                  <a:lnTo>
                    <a:pt x="0" y="17912"/>
                  </a:lnTo>
                  <a:lnTo>
                    <a:pt x="4045" y="29484"/>
                  </a:lnTo>
                  <a:lnTo>
                    <a:pt x="14324" y="45356"/>
                  </a:lnTo>
                  <a:lnTo>
                    <a:pt x="1524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86" name="SMARTInkShape-Group57"/>
          <p:cNvGrpSpPr/>
          <p:nvPr/>
        </p:nvGrpSpPr>
        <p:grpSpPr>
          <a:xfrm>
            <a:off x="9578340" y="4442460"/>
            <a:ext cx="883923" cy="319106"/>
            <a:chOff x="9578340" y="4442460"/>
            <a:chExt cx="883923" cy="319106"/>
          </a:xfrm>
        </p:grpSpPr>
        <p:sp>
          <p:nvSpPr>
            <p:cNvPr id="58182" name="SMARTInkShape-412"/>
            <p:cNvSpPr/>
            <p:nvPr/>
          </p:nvSpPr>
          <p:spPr>
            <a:xfrm>
              <a:off x="10226839" y="4564485"/>
              <a:ext cx="235424" cy="197081"/>
            </a:xfrm>
            <a:custGeom>
              <a:avLst/>
              <a:gdLst/>
              <a:ahLst/>
              <a:cxnLst/>
              <a:rect l="0" t="0" r="0" b="0"/>
              <a:pathLst>
                <a:path w="235424" h="197081">
                  <a:moveTo>
                    <a:pt x="37300" y="98955"/>
                  </a:moveTo>
                  <a:lnTo>
                    <a:pt x="73860" y="98955"/>
                  </a:lnTo>
                  <a:lnTo>
                    <a:pt x="80642" y="98108"/>
                  </a:lnTo>
                  <a:lnTo>
                    <a:pt x="107812" y="85957"/>
                  </a:lnTo>
                  <a:lnTo>
                    <a:pt x="114643" y="81043"/>
                  </a:lnTo>
                  <a:lnTo>
                    <a:pt x="143965" y="43495"/>
                  </a:lnTo>
                  <a:lnTo>
                    <a:pt x="149340" y="32005"/>
                  </a:lnTo>
                  <a:lnTo>
                    <a:pt x="151470" y="12690"/>
                  </a:lnTo>
                  <a:lnTo>
                    <a:pt x="150667" y="10965"/>
                  </a:lnTo>
                  <a:lnTo>
                    <a:pt x="149284" y="9815"/>
                  </a:lnTo>
                  <a:lnTo>
                    <a:pt x="145492" y="7691"/>
                  </a:lnTo>
                  <a:lnTo>
                    <a:pt x="138597" y="2581"/>
                  </a:lnTo>
                  <a:lnTo>
                    <a:pt x="133685" y="1089"/>
                  </a:lnTo>
                  <a:lnTo>
                    <a:pt x="112009" y="0"/>
                  </a:lnTo>
                  <a:lnTo>
                    <a:pt x="84079" y="8198"/>
                  </a:lnTo>
                  <a:lnTo>
                    <a:pt x="73332" y="13745"/>
                  </a:lnTo>
                  <a:lnTo>
                    <a:pt x="37328" y="45830"/>
                  </a:lnTo>
                  <a:lnTo>
                    <a:pt x="8304" y="81188"/>
                  </a:lnTo>
                  <a:lnTo>
                    <a:pt x="3248" y="93599"/>
                  </a:lnTo>
                  <a:lnTo>
                    <a:pt x="0" y="118217"/>
                  </a:lnTo>
                  <a:lnTo>
                    <a:pt x="4073" y="128965"/>
                  </a:lnTo>
                  <a:lnTo>
                    <a:pt x="28486" y="158407"/>
                  </a:lnTo>
                  <a:lnTo>
                    <a:pt x="57740" y="177340"/>
                  </a:lnTo>
                  <a:lnTo>
                    <a:pt x="94673" y="192904"/>
                  </a:lnTo>
                  <a:lnTo>
                    <a:pt x="116681" y="197005"/>
                  </a:lnTo>
                  <a:lnTo>
                    <a:pt x="153418" y="197080"/>
                  </a:lnTo>
                  <a:lnTo>
                    <a:pt x="188193" y="186660"/>
                  </a:lnTo>
                  <a:lnTo>
                    <a:pt x="210440" y="174998"/>
                  </a:lnTo>
                  <a:lnTo>
                    <a:pt x="235423" y="1599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83" name="SMARTInkShape-413"/>
            <p:cNvSpPr/>
            <p:nvPr/>
          </p:nvSpPr>
          <p:spPr>
            <a:xfrm>
              <a:off x="10012684" y="4564380"/>
              <a:ext cx="160019" cy="175219"/>
            </a:xfrm>
            <a:custGeom>
              <a:avLst/>
              <a:gdLst/>
              <a:ahLst/>
              <a:cxnLst/>
              <a:rect l="0" t="0" r="0" b="0"/>
              <a:pathLst>
                <a:path w="160019" h="175219">
                  <a:moveTo>
                    <a:pt x="7618" y="0"/>
                  </a:moveTo>
                  <a:lnTo>
                    <a:pt x="7618" y="18133"/>
                  </a:lnTo>
                  <a:lnTo>
                    <a:pt x="466" y="53552"/>
                  </a:lnTo>
                  <a:lnTo>
                    <a:pt x="38" y="86096"/>
                  </a:lnTo>
                  <a:lnTo>
                    <a:pt x="0" y="121451"/>
                  </a:lnTo>
                  <a:lnTo>
                    <a:pt x="846" y="131025"/>
                  </a:lnTo>
                  <a:lnTo>
                    <a:pt x="16885" y="167107"/>
                  </a:lnTo>
                  <a:lnTo>
                    <a:pt x="18874" y="169825"/>
                  </a:lnTo>
                  <a:lnTo>
                    <a:pt x="23345" y="172844"/>
                  </a:lnTo>
                  <a:lnTo>
                    <a:pt x="30622" y="174544"/>
                  </a:lnTo>
                  <a:lnTo>
                    <a:pt x="48265" y="175218"/>
                  </a:lnTo>
                  <a:lnTo>
                    <a:pt x="59926" y="171202"/>
                  </a:lnTo>
                  <a:lnTo>
                    <a:pt x="70057" y="164651"/>
                  </a:lnTo>
                  <a:lnTo>
                    <a:pt x="100511" y="128361"/>
                  </a:lnTo>
                  <a:lnTo>
                    <a:pt x="111542" y="110179"/>
                  </a:lnTo>
                  <a:lnTo>
                    <a:pt x="120161" y="91912"/>
                  </a:lnTo>
                  <a:lnTo>
                    <a:pt x="131368" y="79538"/>
                  </a:lnTo>
                  <a:lnTo>
                    <a:pt x="146465" y="45888"/>
                  </a:lnTo>
                  <a:lnTo>
                    <a:pt x="149759" y="40715"/>
                  </a:lnTo>
                  <a:lnTo>
                    <a:pt x="151615" y="33042"/>
                  </a:lnTo>
                  <a:lnTo>
                    <a:pt x="152049" y="27950"/>
                  </a:lnTo>
                  <a:lnTo>
                    <a:pt x="153012" y="26253"/>
                  </a:lnTo>
                  <a:lnTo>
                    <a:pt x="154500" y="25122"/>
                  </a:lnTo>
                  <a:lnTo>
                    <a:pt x="156340" y="24368"/>
                  </a:lnTo>
                  <a:lnTo>
                    <a:pt x="157565" y="23019"/>
                  </a:lnTo>
                  <a:lnTo>
                    <a:pt x="160018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84" name="SMARTInkShape-414"/>
            <p:cNvSpPr/>
            <p:nvPr/>
          </p:nvSpPr>
          <p:spPr>
            <a:xfrm>
              <a:off x="9875707" y="4465320"/>
              <a:ext cx="60774" cy="287988"/>
            </a:xfrm>
            <a:custGeom>
              <a:avLst/>
              <a:gdLst/>
              <a:ahLst/>
              <a:cxnLst/>
              <a:rect l="0" t="0" r="0" b="0"/>
              <a:pathLst>
                <a:path w="60774" h="287988">
                  <a:moveTo>
                    <a:pt x="30295" y="0"/>
                  </a:moveTo>
                  <a:lnTo>
                    <a:pt x="30295" y="6561"/>
                  </a:lnTo>
                  <a:lnTo>
                    <a:pt x="34339" y="11352"/>
                  </a:lnTo>
                  <a:lnTo>
                    <a:pt x="36325" y="18027"/>
                  </a:lnTo>
                  <a:lnTo>
                    <a:pt x="37821" y="44402"/>
                  </a:lnTo>
                  <a:lnTo>
                    <a:pt x="31346" y="80328"/>
                  </a:lnTo>
                  <a:lnTo>
                    <a:pt x="24417" y="111885"/>
                  </a:lnTo>
                  <a:lnTo>
                    <a:pt x="17154" y="140697"/>
                  </a:lnTo>
                  <a:lnTo>
                    <a:pt x="11424" y="174453"/>
                  </a:lnTo>
                  <a:lnTo>
                    <a:pt x="1929" y="210996"/>
                  </a:lnTo>
                  <a:lnTo>
                    <a:pt x="0" y="245890"/>
                  </a:lnTo>
                  <a:lnTo>
                    <a:pt x="744" y="258298"/>
                  </a:lnTo>
                  <a:lnTo>
                    <a:pt x="7581" y="278885"/>
                  </a:lnTo>
                  <a:lnTo>
                    <a:pt x="11167" y="284251"/>
                  </a:lnTo>
                  <a:lnTo>
                    <a:pt x="15585" y="287201"/>
                  </a:lnTo>
                  <a:lnTo>
                    <a:pt x="17947" y="287987"/>
                  </a:lnTo>
                  <a:lnTo>
                    <a:pt x="20371" y="287665"/>
                  </a:lnTo>
                  <a:lnTo>
                    <a:pt x="25319" y="285049"/>
                  </a:lnTo>
                  <a:lnTo>
                    <a:pt x="32863" y="278816"/>
                  </a:lnTo>
                  <a:lnTo>
                    <a:pt x="35671" y="274060"/>
                  </a:lnTo>
                  <a:lnTo>
                    <a:pt x="36418" y="271607"/>
                  </a:lnTo>
                  <a:lnTo>
                    <a:pt x="60773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85" name="SMARTInkShape-415"/>
            <p:cNvSpPr/>
            <p:nvPr/>
          </p:nvSpPr>
          <p:spPr>
            <a:xfrm>
              <a:off x="9578340" y="4442460"/>
              <a:ext cx="213226" cy="274024"/>
            </a:xfrm>
            <a:custGeom>
              <a:avLst/>
              <a:gdLst/>
              <a:ahLst/>
              <a:cxnLst/>
              <a:rect l="0" t="0" r="0" b="0"/>
              <a:pathLst>
                <a:path w="213226" h="274024">
                  <a:moveTo>
                    <a:pt x="22861" y="0"/>
                  </a:moveTo>
                  <a:lnTo>
                    <a:pt x="30388" y="0"/>
                  </a:lnTo>
                  <a:lnTo>
                    <a:pt x="34499" y="4045"/>
                  </a:lnTo>
                  <a:lnTo>
                    <a:pt x="36500" y="8289"/>
                  </a:lnTo>
                  <a:lnTo>
                    <a:pt x="37034" y="10606"/>
                  </a:lnTo>
                  <a:lnTo>
                    <a:pt x="43991" y="22919"/>
                  </a:lnTo>
                  <a:lnTo>
                    <a:pt x="45653" y="56180"/>
                  </a:lnTo>
                  <a:lnTo>
                    <a:pt x="44853" y="71209"/>
                  </a:lnTo>
                  <a:lnTo>
                    <a:pt x="34369" y="109248"/>
                  </a:lnTo>
                  <a:lnTo>
                    <a:pt x="20216" y="142019"/>
                  </a:lnTo>
                  <a:lnTo>
                    <a:pt x="9865" y="173642"/>
                  </a:lnTo>
                  <a:lnTo>
                    <a:pt x="6028" y="190021"/>
                  </a:lnTo>
                  <a:lnTo>
                    <a:pt x="1786" y="205598"/>
                  </a:lnTo>
                  <a:lnTo>
                    <a:pt x="47" y="243167"/>
                  </a:lnTo>
                  <a:lnTo>
                    <a:pt x="0" y="259040"/>
                  </a:lnTo>
                  <a:lnTo>
                    <a:pt x="0" y="255023"/>
                  </a:lnTo>
                  <a:lnTo>
                    <a:pt x="2259" y="250786"/>
                  </a:lnTo>
                  <a:lnTo>
                    <a:pt x="4047" y="248471"/>
                  </a:lnTo>
                  <a:lnTo>
                    <a:pt x="6033" y="241382"/>
                  </a:lnTo>
                  <a:lnTo>
                    <a:pt x="7762" y="233434"/>
                  </a:lnTo>
                  <a:lnTo>
                    <a:pt x="12648" y="223353"/>
                  </a:lnTo>
                  <a:lnTo>
                    <a:pt x="21097" y="190952"/>
                  </a:lnTo>
                  <a:lnTo>
                    <a:pt x="40403" y="159675"/>
                  </a:lnTo>
                  <a:lnTo>
                    <a:pt x="63190" y="128485"/>
                  </a:lnTo>
                  <a:lnTo>
                    <a:pt x="70701" y="124838"/>
                  </a:lnTo>
                  <a:lnTo>
                    <a:pt x="104265" y="115530"/>
                  </a:lnTo>
                  <a:lnTo>
                    <a:pt x="134632" y="114408"/>
                  </a:lnTo>
                  <a:lnTo>
                    <a:pt x="154943" y="120405"/>
                  </a:lnTo>
                  <a:lnTo>
                    <a:pt x="188244" y="137220"/>
                  </a:lnTo>
                  <a:lnTo>
                    <a:pt x="194578" y="143113"/>
                  </a:lnTo>
                  <a:lnTo>
                    <a:pt x="208149" y="165549"/>
                  </a:lnTo>
                  <a:lnTo>
                    <a:pt x="211816" y="176428"/>
                  </a:lnTo>
                  <a:lnTo>
                    <a:pt x="213225" y="203525"/>
                  </a:lnTo>
                  <a:lnTo>
                    <a:pt x="209275" y="218537"/>
                  </a:lnTo>
                  <a:lnTo>
                    <a:pt x="200356" y="232696"/>
                  </a:lnTo>
                  <a:lnTo>
                    <a:pt x="192104" y="241008"/>
                  </a:lnTo>
                  <a:lnTo>
                    <a:pt x="159559" y="256514"/>
                  </a:lnTo>
                  <a:lnTo>
                    <a:pt x="126337" y="270931"/>
                  </a:lnTo>
                  <a:lnTo>
                    <a:pt x="89623" y="274023"/>
                  </a:lnTo>
                  <a:lnTo>
                    <a:pt x="73875" y="273385"/>
                  </a:lnTo>
                  <a:lnTo>
                    <a:pt x="56379" y="267747"/>
                  </a:lnTo>
                  <a:lnTo>
                    <a:pt x="55367" y="265705"/>
                  </a:lnTo>
                  <a:lnTo>
                    <a:pt x="53608" y="249625"/>
                  </a:lnTo>
                  <a:lnTo>
                    <a:pt x="55212" y="246850"/>
                  </a:lnTo>
                  <a:lnTo>
                    <a:pt x="68031" y="235572"/>
                  </a:lnTo>
                  <a:lnTo>
                    <a:pt x="7620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3048000"/>
            <a:ext cx="7620000" cy="1143000"/>
          </a:xfrm>
        </p:spPr>
        <p:txBody>
          <a:bodyPr/>
          <a:lstStyle/>
          <a:p>
            <a:r>
              <a:rPr lang="en-US" dirty="0" smtClean="0"/>
              <a:t>Think about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0"/>
            <a:ext cx="7924800" cy="144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000" dirty="0"/>
              <a:t>How do the headlines vary? </a:t>
            </a:r>
          </a:p>
          <a:p>
            <a:pPr lvl="0"/>
            <a:endParaRPr lang="en-US" sz="1500" dirty="0"/>
          </a:p>
          <a:p>
            <a:pPr lvl="0"/>
            <a:r>
              <a:rPr lang="en-US" sz="3000" dirty="0"/>
              <a:t>Are both candidates mentioned?</a:t>
            </a:r>
          </a:p>
          <a:p>
            <a:pPr lvl="0"/>
            <a:endParaRPr lang="en-US" sz="1500" dirty="0"/>
          </a:p>
          <a:p>
            <a:r>
              <a:rPr lang="en-US" sz="3000" dirty="0"/>
              <a:t>Which persuasion technique is exemplified? </a:t>
            </a:r>
          </a:p>
          <a:p>
            <a:pPr lvl="0"/>
            <a:endParaRPr lang="en-US" sz="3000" dirty="0"/>
          </a:p>
          <a:p>
            <a:endParaRPr lang="en-US" sz="3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16002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+mj-lt"/>
              </a:rPr>
              <a:t>We are going to look at newspaper headlines in the </a:t>
            </a:r>
            <a:r>
              <a:rPr lang="en-US" sz="2400" dirty="0" err="1">
                <a:latin typeface="+mj-lt"/>
              </a:rPr>
              <a:t>Newseum</a:t>
            </a:r>
            <a:r>
              <a:rPr lang="en-US" sz="2400" dirty="0">
                <a:latin typeface="+mj-lt"/>
              </a:rPr>
              <a:t> Today’s Front Pages Project from a specific day in history – </a:t>
            </a:r>
          </a:p>
          <a:p>
            <a:r>
              <a:rPr lang="en-US" sz="2400" dirty="0">
                <a:latin typeface="+mj-lt"/>
              </a:rPr>
              <a:t>Wednesday, November 7, 2012 (the day after Election Day)</a:t>
            </a:r>
          </a:p>
          <a:p>
            <a:r>
              <a:rPr lang="en-US" sz="2400" dirty="0">
                <a:latin typeface="+mj-lt"/>
              </a:rPr>
              <a:t> </a:t>
            </a:r>
            <a:endParaRPr lang="en-US" sz="1600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60960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Media and Political Communication 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45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-381000"/>
            <a:ext cx="7620000" cy="11567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3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68511"/>
            <a:ext cx="3505199" cy="6720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5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381000"/>
            <a:ext cx="7937501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7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060"/>
            <a:ext cx="5943600" cy="6705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5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4638"/>
            <a:ext cx="6009724" cy="6783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0" y="5934670"/>
            <a:ext cx="152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http://www.newseum.org/todaysfrontpages/hr_archive.asp?fpVname=CT_NHR&amp;ref_pge=gal&amp;b_pge=3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47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4191000" cy="1143000"/>
          </a:xfrm>
        </p:spPr>
        <p:txBody>
          <a:bodyPr/>
          <a:lstStyle/>
          <a:p>
            <a:pPr algn="ctr"/>
            <a:r>
              <a:rPr lang="en-US" b="1" dirty="0" smtClean="0"/>
              <a:t>Media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57200"/>
            <a:ext cx="3962400" cy="59436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sz="3000" b="1" dirty="0"/>
          </a:p>
          <a:p>
            <a:pPr algn="ctr">
              <a:buNone/>
            </a:pPr>
            <a:r>
              <a:rPr lang="en-US" sz="3000" b="1" dirty="0"/>
              <a:t>Check and correct yourself</a:t>
            </a:r>
            <a:endParaRPr lang="en-US" sz="1500" dirty="0"/>
          </a:p>
          <a:p>
            <a:pPr>
              <a:buNone/>
            </a:pPr>
            <a:r>
              <a:rPr lang="en-US" sz="3200" b="1" dirty="0"/>
              <a:t>Media</a:t>
            </a:r>
            <a:r>
              <a:rPr lang="en-US" sz="3200" dirty="0"/>
              <a:t> (noun)</a:t>
            </a:r>
          </a:p>
          <a:p>
            <a:pPr lvl="1"/>
            <a:r>
              <a:rPr lang="en-US" sz="3000" dirty="0"/>
              <a:t>plural form of the word “medium,” refers to various means of communication.</a:t>
            </a:r>
          </a:p>
          <a:p>
            <a:pPr lvl="1"/>
            <a:endParaRPr lang="en-US" sz="1500" dirty="0"/>
          </a:p>
          <a:p>
            <a:pPr lvl="1"/>
            <a:r>
              <a:rPr lang="en-US" sz="3000" dirty="0"/>
              <a:t>For example, television, radio, and the newspaper are different types of media. </a:t>
            </a:r>
          </a:p>
          <a:p>
            <a:pPr lvl="1"/>
            <a:endParaRPr lang="en-US" sz="1500" dirty="0"/>
          </a:p>
          <a:p>
            <a:pPr lvl="1"/>
            <a:r>
              <a:rPr lang="en-US" sz="3000" dirty="0"/>
              <a:t>The term can also be used as a collective noun for the press or news reporting agencies.</a:t>
            </a:r>
          </a:p>
          <a:p>
            <a:pPr>
              <a:buNone/>
            </a:pP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083558"/>
            <a:ext cx="4543425" cy="339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8001000" cy="3810000"/>
          </a:xfrm>
        </p:spPr>
        <p:txBody>
          <a:bodyPr>
            <a:normAutofit fontScale="62500" lnSpcReduction="20000"/>
          </a:bodyPr>
          <a:lstStyle/>
          <a:p>
            <a:r>
              <a:rPr lang="en-US" sz="4900" dirty="0"/>
              <a:t>Which persuasion technique is exemplified in the newspaper headlines?</a:t>
            </a:r>
          </a:p>
          <a:p>
            <a:pPr algn="ctr">
              <a:buNone/>
            </a:pPr>
            <a:r>
              <a:rPr lang="en-US" sz="4900" b="1" dirty="0"/>
              <a:t>Bias, Symbolism, or Propaganda</a:t>
            </a:r>
          </a:p>
          <a:p>
            <a:pPr>
              <a:buNone/>
            </a:pPr>
            <a:endParaRPr lang="en-US" sz="4900" dirty="0"/>
          </a:p>
          <a:p>
            <a:r>
              <a:rPr lang="en-US" sz="4900" dirty="0"/>
              <a:t>What evidence can you point to in the reading to explain your answer?</a:t>
            </a:r>
          </a:p>
          <a:p>
            <a:pPr lvl="1"/>
            <a:r>
              <a:rPr lang="en-US" sz="4900" dirty="0"/>
              <a:t>Share your evidence with your shoulder partner.</a:t>
            </a:r>
          </a:p>
          <a:p>
            <a:pPr>
              <a:buNone/>
            </a:pP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1524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Think about … </a:t>
            </a:r>
          </a:p>
        </p:txBody>
      </p:sp>
    </p:spTree>
    <p:extLst>
      <p:ext uri="{BB962C8B-B14F-4D97-AF65-F5344CB8AC3E}">
        <p14:creationId xmlns:p14="http://schemas.microsoft.com/office/powerpoint/2010/main" val="31050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Discuss … 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0" y="1524000"/>
            <a:ext cx="7924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3000" dirty="0">
                <a:latin typeface="+mn-lt"/>
                <a:cs typeface="+mn-cs"/>
              </a:rPr>
              <a:t>How do the headlines vary?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US" sz="1500" dirty="0">
              <a:latin typeface="+mn-lt"/>
              <a:cs typeface="+mn-cs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3000" dirty="0">
                <a:latin typeface="+mn-lt"/>
                <a:cs typeface="+mn-cs"/>
              </a:rPr>
              <a:t>Are both candidates mentioned?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US" sz="1500" dirty="0">
              <a:latin typeface="+mn-lt"/>
              <a:cs typeface="+mn-cs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3000" dirty="0">
                <a:latin typeface="+mn-lt"/>
                <a:cs typeface="+mn-cs"/>
              </a:rPr>
              <a:t>Which persuasion technique is exemplified? </a:t>
            </a:r>
          </a:p>
          <a:p>
            <a:pPr marL="800100" lvl="1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3000" dirty="0">
                <a:latin typeface="+mn-lt"/>
                <a:cs typeface="+mn-cs"/>
              </a:rPr>
              <a:t>What evidence from the reading did you use to determine the persuasion technique?</a:t>
            </a:r>
          </a:p>
        </p:txBody>
      </p:sp>
    </p:spTree>
    <p:extLst>
      <p:ext uri="{BB962C8B-B14F-4D97-AF65-F5344CB8AC3E}">
        <p14:creationId xmlns:p14="http://schemas.microsoft.com/office/powerpoint/2010/main" val="32509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588" y="914400"/>
            <a:ext cx="8077200" cy="1752600"/>
          </a:xfrm>
        </p:spPr>
        <p:txBody>
          <a:bodyPr/>
          <a:lstStyle/>
          <a:p>
            <a:r>
              <a:rPr lang="en-US" sz="3300" dirty="0"/>
              <a:t>What are specific </a:t>
            </a:r>
            <a:r>
              <a:rPr lang="en-US" sz="3300" u="sng" dirty="0"/>
              <a:t>examples</a:t>
            </a:r>
            <a:r>
              <a:rPr lang="en-US" sz="3300" dirty="0"/>
              <a:t>, from the newspaper headlines, of the </a:t>
            </a:r>
            <a:r>
              <a:rPr lang="en-US" sz="3300" u="sng" dirty="0"/>
              <a:t>use of bias </a:t>
            </a:r>
            <a:r>
              <a:rPr lang="en-US" sz="3300" dirty="0"/>
              <a:t>in media communication? 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250209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Write …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0" y="3276600"/>
            <a:ext cx="769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3000" dirty="0">
                <a:latin typeface="+mn-lt"/>
                <a:cs typeface="+mn-cs"/>
              </a:rPr>
              <a:t>During the discussion, take notes on the activity sheet in the </a:t>
            </a:r>
            <a:r>
              <a:rPr lang="en-US" sz="3000" u="sng" dirty="0">
                <a:latin typeface="+mn-lt"/>
                <a:cs typeface="+mn-cs"/>
              </a:rPr>
              <a:t>Examples</a:t>
            </a:r>
            <a:r>
              <a:rPr lang="en-US" sz="3000" dirty="0">
                <a:latin typeface="+mn-lt"/>
                <a:cs typeface="+mn-cs"/>
              </a:rPr>
              <a:t> box under </a:t>
            </a:r>
            <a:r>
              <a:rPr lang="en-US" sz="3000" u="sng" dirty="0">
                <a:latin typeface="+mn-lt"/>
                <a:cs typeface="+mn-cs"/>
              </a:rPr>
              <a:t>bias</a:t>
            </a:r>
            <a:r>
              <a:rPr lang="en-US" sz="3000" dirty="0">
                <a:latin typeface="+mn-lt"/>
                <a:cs typeface="+mn-cs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8750" b="28899"/>
          <a:stretch>
            <a:fillRect/>
          </a:stretch>
        </p:blipFill>
        <p:spPr bwMode="auto">
          <a:xfrm>
            <a:off x="2034232" y="3154400"/>
            <a:ext cx="7924800" cy="18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27" name="SMARTInkShape-Group294"/>
          <p:cNvGrpSpPr/>
          <p:nvPr/>
        </p:nvGrpSpPr>
        <p:grpSpPr>
          <a:xfrm>
            <a:off x="1943101" y="4305309"/>
            <a:ext cx="1729161" cy="303418"/>
            <a:chOff x="1943101" y="4305309"/>
            <a:chExt cx="1729161" cy="303418"/>
          </a:xfrm>
        </p:grpSpPr>
        <p:sp>
          <p:nvSpPr>
            <p:cNvPr id="2717" name="SMARTInkShape-2122"/>
            <p:cNvSpPr/>
            <p:nvPr/>
          </p:nvSpPr>
          <p:spPr>
            <a:xfrm>
              <a:off x="2583181" y="4396740"/>
              <a:ext cx="137160" cy="211987"/>
            </a:xfrm>
            <a:custGeom>
              <a:avLst/>
              <a:gdLst/>
              <a:ahLst/>
              <a:cxnLst/>
              <a:rect l="0" t="0" r="0" b="0"/>
              <a:pathLst>
                <a:path w="137160" h="211987">
                  <a:moveTo>
                    <a:pt x="0" y="0"/>
                  </a:moveTo>
                  <a:lnTo>
                    <a:pt x="0" y="10606"/>
                  </a:lnTo>
                  <a:lnTo>
                    <a:pt x="7760" y="47047"/>
                  </a:lnTo>
                  <a:lnTo>
                    <a:pt x="14341" y="68126"/>
                  </a:lnTo>
                  <a:lnTo>
                    <a:pt x="36111" y="96126"/>
                  </a:lnTo>
                  <a:lnTo>
                    <a:pt x="48222" y="101989"/>
                  </a:lnTo>
                  <a:lnTo>
                    <a:pt x="72649" y="105753"/>
                  </a:lnTo>
                  <a:lnTo>
                    <a:pt x="85628" y="101752"/>
                  </a:lnTo>
                  <a:lnTo>
                    <a:pt x="98170" y="94330"/>
                  </a:lnTo>
                  <a:lnTo>
                    <a:pt x="120099" y="66786"/>
                  </a:lnTo>
                  <a:lnTo>
                    <a:pt x="134328" y="34759"/>
                  </a:lnTo>
                  <a:lnTo>
                    <a:pt x="137111" y="8454"/>
                  </a:lnTo>
                  <a:lnTo>
                    <a:pt x="137158" y="44184"/>
                  </a:lnTo>
                  <a:lnTo>
                    <a:pt x="137159" y="75745"/>
                  </a:lnTo>
                  <a:lnTo>
                    <a:pt x="134902" y="106545"/>
                  </a:lnTo>
                  <a:lnTo>
                    <a:pt x="128871" y="137120"/>
                  </a:lnTo>
                  <a:lnTo>
                    <a:pt x="119248" y="173747"/>
                  </a:lnTo>
                  <a:lnTo>
                    <a:pt x="108174" y="202151"/>
                  </a:lnTo>
                  <a:lnTo>
                    <a:pt x="100250" y="211986"/>
                  </a:lnTo>
                  <a:lnTo>
                    <a:pt x="99854" y="211597"/>
                  </a:lnTo>
                  <a:lnTo>
                    <a:pt x="99413" y="208908"/>
                  </a:lnTo>
                  <a:lnTo>
                    <a:pt x="10668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8" name="SMARTInkShape-2123"/>
            <p:cNvSpPr/>
            <p:nvPr/>
          </p:nvSpPr>
          <p:spPr>
            <a:xfrm>
              <a:off x="2889625" y="4389849"/>
              <a:ext cx="143137" cy="191646"/>
            </a:xfrm>
            <a:custGeom>
              <a:avLst/>
              <a:gdLst/>
              <a:ahLst/>
              <a:cxnLst/>
              <a:rect l="0" t="0" r="0" b="0"/>
              <a:pathLst>
                <a:path w="143137" h="191646">
                  <a:moveTo>
                    <a:pt x="105036" y="29751"/>
                  </a:moveTo>
                  <a:lnTo>
                    <a:pt x="105036" y="25706"/>
                  </a:lnTo>
                  <a:lnTo>
                    <a:pt x="104189" y="24514"/>
                  </a:lnTo>
                  <a:lnTo>
                    <a:pt x="102778" y="23720"/>
                  </a:lnTo>
                  <a:lnTo>
                    <a:pt x="100991" y="23190"/>
                  </a:lnTo>
                  <a:lnTo>
                    <a:pt x="99799" y="21990"/>
                  </a:lnTo>
                  <a:lnTo>
                    <a:pt x="91542" y="4805"/>
                  </a:lnTo>
                  <a:lnTo>
                    <a:pt x="86903" y="1731"/>
                  </a:lnTo>
                  <a:lnTo>
                    <a:pt x="75486" y="0"/>
                  </a:lnTo>
                  <a:lnTo>
                    <a:pt x="57334" y="7577"/>
                  </a:lnTo>
                  <a:lnTo>
                    <a:pt x="39914" y="24592"/>
                  </a:lnTo>
                  <a:lnTo>
                    <a:pt x="15975" y="58297"/>
                  </a:lnTo>
                  <a:lnTo>
                    <a:pt x="3906" y="88259"/>
                  </a:lnTo>
                  <a:lnTo>
                    <a:pt x="0" y="108799"/>
                  </a:lnTo>
                  <a:lnTo>
                    <a:pt x="2888" y="133700"/>
                  </a:lnTo>
                  <a:lnTo>
                    <a:pt x="9119" y="148200"/>
                  </a:lnTo>
                  <a:lnTo>
                    <a:pt x="30962" y="175350"/>
                  </a:lnTo>
                  <a:lnTo>
                    <a:pt x="52326" y="189543"/>
                  </a:lnTo>
                  <a:lnTo>
                    <a:pt x="67216" y="191645"/>
                  </a:lnTo>
                  <a:lnTo>
                    <a:pt x="97471" y="186096"/>
                  </a:lnTo>
                  <a:lnTo>
                    <a:pt x="112202" y="179275"/>
                  </a:lnTo>
                  <a:lnTo>
                    <a:pt x="143136" y="1516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9" name="SMARTInkShape-2124"/>
            <p:cNvSpPr/>
            <p:nvPr/>
          </p:nvSpPr>
          <p:spPr>
            <a:xfrm>
              <a:off x="3086101" y="4381500"/>
              <a:ext cx="114301" cy="180945"/>
            </a:xfrm>
            <a:custGeom>
              <a:avLst/>
              <a:gdLst/>
              <a:ahLst/>
              <a:cxnLst/>
              <a:rect l="0" t="0" r="0" b="0"/>
              <a:pathLst>
                <a:path w="114301" h="180945">
                  <a:moveTo>
                    <a:pt x="0" y="0"/>
                  </a:moveTo>
                  <a:lnTo>
                    <a:pt x="0" y="35723"/>
                  </a:lnTo>
                  <a:lnTo>
                    <a:pt x="0" y="72156"/>
                  </a:lnTo>
                  <a:lnTo>
                    <a:pt x="0" y="101907"/>
                  </a:lnTo>
                  <a:lnTo>
                    <a:pt x="0" y="139760"/>
                  </a:lnTo>
                  <a:lnTo>
                    <a:pt x="0" y="176347"/>
                  </a:lnTo>
                  <a:lnTo>
                    <a:pt x="0" y="180944"/>
                  </a:lnTo>
                  <a:lnTo>
                    <a:pt x="0" y="148530"/>
                  </a:lnTo>
                  <a:lnTo>
                    <a:pt x="4045" y="115041"/>
                  </a:lnTo>
                  <a:lnTo>
                    <a:pt x="17912" y="79251"/>
                  </a:lnTo>
                  <a:lnTo>
                    <a:pt x="29484" y="63651"/>
                  </a:lnTo>
                  <a:lnTo>
                    <a:pt x="38786" y="57923"/>
                  </a:lnTo>
                  <a:lnTo>
                    <a:pt x="43638" y="56395"/>
                  </a:lnTo>
                  <a:lnTo>
                    <a:pt x="62601" y="58290"/>
                  </a:lnTo>
                  <a:lnTo>
                    <a:pt x="74671" y="64289"/>
                  </a:lnTo>
                  <a:lnTo>
                    <a:pt x="80261" y="68259"/>
                  </a:lnTo>
                  <a:lnTo>
                    <a:pt x="88729" y="79444"/>
                  </a:lnTo>
                  <a:lnTo>
                    <a:pt x="94468" y="92882"/>
                  </a:lnTo>
                  <a:lnTo>
                    <a:pt x="98455" y="125685"/>
                  </a:lnTo>
                  <a:lnTo>
                    <a:pt x="99025" y="161636"/>
                  </a:lnTo>
                  <a:lnTo>
                    <a:pt x="99055" y="173299"/>
                  </a:lnTo>
                  <a:lnTo>
                    <a:pt x="99904" y="173106"/>
                  </a:lnTo>
                  <a:lnTo>
                    <a:pt x="11430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0" name="SMARTInkShape-2125"/>
            <p:cNvSpPr/>
            <p:nvPr/>
          </p:nvSpPr>
          <p:spPr>
            <a:xfrm>
              <a:off x="3361073" y="4434840"/>
              <a:ext cx="86547" cy="131882"/>
            </a:xfrm>
            <a:custGeom>
              <a:avLst/>
              <a:gdLst/>
              <a:ahLst/>
              <a:cxnLst/>
              <a:rect l="0" t="0" r="0" b="0"/>
              <a:pathLst>
                <a:path w="86547" h="131882">
                  <a:moveTo>
                    <a:pt x="22208" y="0"/>
                  </a:moveTo>
                  <a:lnTo>
                    <a:pt x="6770" y="33134"/>
                  </a:lnTo>
                  <a:lnTo>
                    <a:pt x="2647" y="47746"/>
                  </a:lnTo>
                  <a:lnTo>
                    <a:pt x="0" y="80206"/>
                  </a:lnTo>
                  <a:lnTo>
                    <a:pt x="484" y="92374"/>
                  </a:lnTo>
                  <a:lnTo>
                    <a:pt x="3522" y="103426"/>
                  </a:lnTo>
                  <a:lnTo>
                    <a:pt x="14037" y="119169"/>
                  </a:lnTo>
                  <a:lnTo>
                    <a:pt x="27877" y="130512"/>
                  </a:lnTo>
                  <a:lnTo>
                    <a:pt x="32761" y="131881"/>
                  </a:lnTo>
                  <a:lnTo>
                    <a:pt x="42703" y="131145"/>
                  </a:lnTo>
                  <a:lnTo>
                    <a:pt x="57820" y="125970"/>
                  </a:lnTo>
                  <a:lnTo>
                    <a:pt x="73023" y="110984"/>
                  </a:lnTo>
                  <a:lnTo>
                    <a:pt x="78659" y="95328"/>
                  </a:lnTo>
                  <a:lnTo>
                    <a:pt x="84090" y="74248"/>
                  </a:lnTo>
                  <a:lnTo>
                    <a:pt x="86323" y="69818"/>
                  </a:lnTo>
                  <a:lnTo>
                    <a:pt x="86546" y="58124"/>
                  </a:lnTo>
                  <a:lnTo>
                    <a:pt x="79790" y="33965"/>
                  </a:lnTo>
                  <a:lnTo>
                    <a:pt x="70302" y="14580"/>
                  </a:lnTo>
                  <a:lnTo>
                    <a:pt x="57746" y="4491"/>
                  </a:lnTo>
                  <a:lnTo>
                    <a:pt x="56060" y="3841"/>
                  </a:lnTo>
                  <a:lnTo>
                    <a:pt x="54936" y="4254"/>
                  </a:lnTo>
                  <a:lnTo>
                    <a:pt x="52688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1" name="SMARTInkShape-2126"/>
            <p:cNvSpPr/>
            <p:nvPr/>
          </p:nvSpPr>
          <p:spPr>
            <a:xfrm>
              <a:off x="3253950" y="4396740"/>
              <a:ext cx="75129" cy="165617"/>
            </a:xfrm>
            <a:custGeom>
              <a:avLst/>
              <a:gdLst/>
              <a:ahLst/>
              <a:cxnLst/>
              <a:rect l="0" t="0" r="0" b="0"/>
              <a:pathLst>
                <a:path w="75129" h="165617">
                  <a:moveTo>
                    <a:pt x="7411" y="30480"/>
                  </a:moveTo>
                  <a:lnTo>
                    <a:pt x="7411" y="26090"/>
                  </a:lnTo>
                  <a:lnTo>
                    <a:pt x="6564" y="45023"/>
                  </a:lnTo>
                  <a:lnTo>
                    <a:pt x="850" y="81157"/>
                  </a:lnTo>
                  <a:lnTo>
                    <a:pt x="0" y="118164"/>
                  </a:lnTo>
                  <a:lnTo>
                    <a:pt x="700" y="137834"/>
                  </a:lnTo>
                  <a:lnTo>
                    <a:pt x="3864" y="149031"/>
                  </a:lnTo>
                  <a:lnTo>
                    <a:pt x="10350" y="157394"/>
                  </a:lnTo>
                  <a:lnTo>
                    <a:pt x="18877" y="163086"/>
                  </a:lnTo>
                  <a:lnTo>
                    <a:pt x="28312" y="165616"/>
                  </a:lnTo>
                  <a:lnTo>
                    <a:pt x="35891" y="164483"/>
                  </a:lnTo>
                  <a:lnTo>
                    <a:pt x="42929" y="160310"/>
                  </a:lnTo>
                  <a:lnTo>
                    <a:pt x="56411" y="146747"/>
                  </a:lnTo>
                  <a:lnTo>
                    <a:pt x="66160" y="130979"/>
                  </a:lnTo>
                  <a:lnTo>
                    <a:pt x="73078" y="103061"/>
                  </a:lnTo>
                  <a:lnTo>
                    <a:pt x="75128" y="73340"/>
                  </a:lnTo>
                  <a:lnTo>
                    <a:pt x="69737" y="39887"/>
                  </a:lnTo>
                  <a:lnTo>
                    <a:pt x="65309" y="27323"/>
                  </a:lnTo>
                  <a:lnTo>
                    <a:pt x="58261" y="18353"/>
                  </a:lnTo>
                  <a:lnTo>
                    <a:pt x="51178" y="11543"/>
                  </a:lnTo>
                  <a:lnTo>
                    <a:pt x="46343" y="3797"/>
                  </a:lnTo>
                  <a:lnTo>
                    <a:pt x="378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2" name="SMARTInkShape-2127"/>
            <p:cNvSpPr/>
            <p:nvPr/>
          </p:nvSpPr>
          <p:spPr>
            <a:xfrm>
              <a:off x="2407921" y="4366715"/>
              <a:ext cx="129541" cy="157489"/>
            </a:xfrm>
            <a:custGeom>
              <a:avLst/>
              <a:gdLst/>
              <a:ahLst/>
              <a:cxnLst/>
              <a:rect l="0" t="0" r="0" b="0"/>
              <a:pathLst>
                <a:path w="129541" h="157489">
                  <a:moveTo>
                    <a:pt x="0" y="75745"/>
                  </a:moveTo>
                  <a:lnTo>
                    <a:pt x="7777" y="74898"/>
                  </a:lnTo>
                  <a:lnTo>
                    <a:pt x="43169" y="65139"/>
                  </a:lnTo>
                  <a:lnTo>
                    <a:pt x="77453" y="46795"/>
                  </a:lnTo>
                  <a:lnTo>
                    <a:pt x="90303" y="40018"/>
                  </a:lnTo>
                  <a:lnTo>
                    <a:pt x="98837" y="31362"/>
                  </a:lnTo>
                  <a:lnTo>
                    <a:pt x="103194" y="24128"/>
                  </a:lnTo>
                  <a:lnTo>
                    <a:pt x="105647" y="15295"/>
                  </a:lnTo>
                  <a:lnTo>
                    <a:pt x="105991" y="12586"/>
                  </a:lnTo>
                  <a:lnTo>
                    <a:pt x="104528" y="9932"/>
                  </a:lnTo>
                  <a:lnTo>
                    <a:pt x="98386" y="4726"/>
                  </a:lnTo>
                  <a:lnTo>
                    <a:pt x="81362" y="1080"/>
                  </a:lnTo>
                  <a:lnTo>
                    <a:pt x="64277" y="0"/>
                  </a:lnTo>
                  <a:lnTo>
                    <a:pt x="53685" y="4263"/>
                  </a:lnTo>
                  <a:lnTo>
                    <a:pt x="20316" y="32865"/>
                  </a:lnTo>
                  <a:lnTo>
                    <a:pt x="7337" y="57772"/>
                  </a:lnTo>
                  <a:lnTo>
                    <a:pt x="2174" y="78510"/>
                  </a:lnTo>
                  <a:lnTo>
                    <a:pt x="4689" y="99424"/>
                  </a:lnTo>
                  <a:lnTo>
                    <a:pt x="14842" y="121708"/>
                  </a:lnTo>
                  <a:lnTo>
                    <a:pt x="28575" y="140352"/>
                  </a:lnTo>
                  <a:lnTo>
                    <a:pt x="42898" y="149050"/>
                  </a:lnTo>
                  <a:lnTo>
                    <a:pt x="67744" y="156450"/>
                  </a:lnTo>
                  <a:lnTo>
                    <a:pt x="75642" y="157488"/>
                  </a:lnTo>
                  <a:lnTo>
                    <a:pt x="102940" y="150859"/>
                  </a:lnTo>
                  <a:lnTo>
                    <a:pt x="129540" y="1367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3" name="SMARTInkShape-2128"/>
            <p:cNvSpPr/>
            <p:nvPr/>
          </p:nvSpPr>
          <p:spPr>
            <a:xfrm>
              <a:off x="1943101" y="4305309"/>
              <a:ext cx="411481" cy="219224"/>
            </a:xfrm>
            <a:custGeom>
              <a:avLst/>
              <a:gdLst/>
              <a:ahLst/>
              <a:cxnLst/>
              <a:rect l="0" t="0" r="0" b="0"/>
              <a:pathLst>
                <a:path w="411481" h="219224">
                  <a:moveTo>
                    <a:pt x="0" y="15231"/>
                  </a:moveTo>
                  <a:lnTo>
                    <a:pt x="31619" y="15231"/>
                  </a:lnTo>
                  <a:lnTo>
                    <a:pt x="67300" y="11186"/>
                  </a:lnTo>
                  <a:lnTo>
                    <a:pt x="101347" y="8317"/>
                  </a:lnTo>
                  <a:lnTo>
                    <a:pt x="137555" y="6974"/>
                  </a:lnTo>
                  <a:lnTo>
                    <a:pt x="173833" y="1621"/>
                  </a:lnTo>
                  <a:lnTo>
                    <a:pt x="202213" y="474"/>
                  </a:lnTo>
                  <a:lnTo>
                    <a:pt x="235175" y="134"/>
                  </a:lnTo>
                  <a:lnTo>
                    <a:pt x="269479" y="10"/>
                  </a:lnTo>
                  <a:lnTo>
                    <a:pt x="279506" y="0"/>
                  </a:lnTo>
                  <a:lnTo>
                    <a:pt x="282857" y="843"/>
                  </a:lnTo>
                  <a:lnTo>
                    <a:pt x="285092" y="2253"/>
                  </a:lnTo>
                  <a:lnTo>
                    <a:pt x="286581" y="4039"/>
                  </a:lnTo>
                  <a:lnTo>
                    <a:pt x="288236" y="8281"/>
                  </a:lnTo>
                  <a:lnTo>
                    <a:pt x="288677" y="10598"/>
                  </a:lnTo>
                  <a:lnTo>
                    <a:pt x="282922" y="44126"/>
                  </a:lnTo>
                  <a:lnTo>
                    <a:pt x="278186" y="72147"/>
                  </a:lnTo>
                  <a:lnTo>
                    <a:pt x="271420" y="105943"/>
                  </a:lnTo>
                  <a:lnTo>
                    <a:pt x="267632" y="137885"/>
                  </a:lnTo>
                  <a:lnTo>
                    <a:pt x="266823" y="175348"/>
                  </a:lnTo>
                  <a:lnTo>
                    <a:pt x="266703" y="211270"/>
                  </a:lnTo>
                  <a:lnTo>
                    <a:pt x="265855" y="211964"/>
                  </a:lnTo>
                  <a:lnTo>
                    <a:pt x="262656" y="212735"/>
                  </a:lnTo>
                  <a:lnTo>
                    <a:pt x="262311" y="211247"/>
                  </a:lnTo>
                  <a:lnTo>
                    <a:pt x="270524" y="173465"/>
                  </a:lnTo>
                  <a:lnTo>
                    <a:pt x="280500" y="139182"/>
                  </a:lnTo>
                  <a:lnTo>
                    <a:pt x="288638" y="122813"/>
                  </a:lnTo>
                  <a:lnTo>
                    <a:pt x="302415" y="109330"/>
                  </a:lnTo>
                  <a:lnTo>
                    <a:pt x="334809" y="90921"/>
                  </a:lnTo>
                  <a:lnTo>
                    <a:pt x="353955" y="85918"/>
                  </a:lnTo>
                  <a:lnTo>
                    <a:pt x="365029" y="87005"/>
                  </a:lnTo>
                  <a:lnTo>
                    <a:pt x="373902" y="90310"/>
                  </a:lnTo>
                  <a:lnTo>
                    <a:pt x="376268" y="92377"/>
                  </a:lnTo>
                  <a:lnTo>
                    <a:pt x="384110" y="105823"/>
                  </a:lnTo>
                  <a:lnTo>
                    <a:pt x="387284" y="123918"/>
                  </a:lnTo>
                  <a:lnTo>
                    <a:pt x="383119" y="157178"/>
                  </a:lnTo>
                  <a:lnTo>
                    <a:pt x="381279" y="191289"/>
                  </a:lnTo>
                  <a:lnTo>
                    <a:pt x="381083" y="205497"/>
                  </a:lnTo>
                  <a:lnTo>
                    <a:pt x="382748" y="208962"/>
                  </a:lnTo>
                  <a:lnTo>
                    <a:pt x="394129" y="219223"/>
                  </a:lnTo>
                  <a:lnTo>
                    <a:pt x="411480" y="2133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4" name="SMARTInkShape-2129"/>
            <p:cNvSpPr/>
            <p:nvPr/>
          </p:nvSpPr>
          <p:spPr>
            <a:xfrm>
              <a:off x="2118361" y="4323770"/>
              <a:ext cx="7621" cy="246322"/>
            </a:xfrm>
            <a:custGeom>
              <a:avLst/>
              <a:gdLst/>
              <a:ahLst/>
              <a:cxnLst/>
              <a:rect l="0" t="0" r="0" b="0"/>
              <a:pathLst>
                <a:path w="7621" h="246322">
                  <a:moveTo>
                    <a:pt x="7620" y="4390"/>
                  </a:moveTo>
                  <a:lnTo>
                    <a:pt x="3575" y="345"/>
                  </a:lnTo>
                  <a:lnTo>
                    <a:pt x="2383" y="0"/>
                  </a:lnTo>
                  <a:lnTo>
                    <a:pt x="1589" y="617"/>
                  </a:lnTo>
                  <a:lnTo>
                    <a:pt x="1059" y="1874"/>
                  </a:lnTo>
                  <a:lnTo>
                    <a:pt x="1553" y="3560"/>
                  </a:lnTo>
                  <a:lnTo>
                    <a:pt x="4359" y="7690"/>
                  </a:lnTo>
                  <a:lnTo>
                    <a:pt x="7190" y="31793"/>
                  </a:lnTo>
                  <a:lnTo>
                    <a:pt x="7563" y="65415"/>
                  </a:lnTo>
                  <a:lnTo>
                    <a:pt x="6757" y="94062"/>
                  </a:lnTo>
                  <a:lnTo>
                    <a:pt x="2378" y="123999"/>
                  </a:lnTo>
                  <a:lnTo>
                    <a:pt x="705" y="154318"/>
                  </a:lnTo>
                  <a:lnTo>
                    <a:pt x="209" y="183903"/>
                  </a:lnTo>
                  <a:lnTo>
                    <a:pt x="18" y="221374"/>
                  </a:lnTo>
                  <a:lnTo>
                    <a:pt x="1" y="246321"/>
                  </a:lnTo>
                  <a:lnTo>
                    <a:pt x="0" y="2329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5" name="SMARTInkShape-2130"/>
            <p:cNvSpPr/>
            <p:nvPr/>
          </p:nvSpPr>
          <p:spPr>
            <a:xfrm>
              <a:off x="3470440" y="4397446"/>
              <a:ext cx="103342" cy="189307"/>
            </a:xfrm>
            <a:custGeom>
              <a:avLst/>
              <a:gdLst/>
              <a:ahLst/>
              <a:cxnLst/>
              <a:rect l="0" t="0" r="0" b="0"/>
              <a:pathLst>
                <a:path w="103342" h="189307">
                  <a:moveTo>
                    <a:pt x="103341" y="6914"/>
                  </a:moveTo>
                  <a:lnTo>
                    <a:pt x="99296" y="6914"/>
                  </a:lnTo>
                  <a:lnTo>
                    <a:pt x="95052" y="4656"/>
                  </a:lnTo>
                  <a:lnTo>
                    <a:pt x="90344" y="1677"/>
                  </a:lnTo>
                  <a:lnTo>
                    <a:pt x="82086" y="0"/>
                  </a:lnTo>
                  <a:lnTo>
                    <a:pt x="69291" y="350"/>
                  </a:lnTo>
                  <a:lnTo>
                    <a:pt x="44785" y="9928"/>
                  </a:lnTo>
                  <a:lnTo>
                    <a:pt x="36959" y="17002"/>
                  </a:lnTo>
                  <a:lnTo>
                    <a:pt x="31504" y="25791"/>
                  </a:lnTo>
                  <a:lnTo>
                    <a:pt x="27716" y="46193"/>
                  </a:lnTo>
                  <a:lnTo>
                    <a:pt x="35401" y="62861"/>
                  </a:lnTo>
                  <a:lnTo>
                    <a:pt x="58040" y="98697"/>
                  </a:lnTo>
                  <a:lnTo>
                    <a:pt x="81383" y="135652"/>
                  </a:lnTo>
                  <a:lnTo>
                    <a:pt x="86110" y="153244"/>
                  </a:lnTo>
                  <a:lnTo>
                    <a:pt x="87216" y="163954"/>
                  </a:lnTo>
                  <a:lnTo>
                    <a:pt x="85450" y="172101"/>
                  </a:lnTo>
                  <a:lnTo>
                    <a:pt x="79695" y="181447"/>
                  </a:lnTo>
                  <a:lnTo>
                    <a:pt x="77417" y="184229"/>
                  </a:lnTo>
                  <a:lnTo>
                    <a:pt x="68113" y="187321"/>
                  </a:lnTo>
                  <a:lnTo>
                    <a:pt x="45488" y="189306"/>
                  </a:lnTo>
                  <a:lnTo>
                    <a:pt x="19476" y="183614"/>
                  </a:lnTo>
                  <a:lnTo>
                    <a:pt x="4174" y="176768"/>
                  </a:lnTo>
                  <a:lnTo>
                    <a:pt x="0" y="171869"/>
                  </a:lnTo>
                  <a:lnTo>
                    <a:pt x="4281" y="144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6" name="SMARTInkShape-2131"/>
            <p:cNvSpPr/>
            <p:nvPr/>
          </p:nvSpPr>
          <p:spPr>
            <a:xfrm>
              <a:off x="3567180" y="4421049"/>
              <a:ext cx="105082" cy="150952"/>
            </a:xfrm>
            <a:custGeom>
              <a:avLst/>
              <a:gdLst/>
              <a:ahLst/>
              <a:cxnLst/>
              <a:rect l="0" t="0" r="0" b="0"/>
              <a:pathLst>
                <a:path w="105082" h="150952">
                  <a:moveTo>
                    <a:pt x="6601" y="89991"/>
                  </a:moveTo>
                  <a:lnTo>
                    <a:pt x="13162" y="83430"/>
                  </a:lnTo>
                  <a:lnTo>
                    <a:pt x="27025" y="80887"/>
                  </a:lnTo>
                  <a:lnTo>
                    <a:pt x="51087" y="65834"/>
                  </a:lnTo>
                  <a:lnTo>
                    <a:pt x="87809" y="38056"/>
                  </a:lnTo>
                  <a:lnTo>
                    <a:pt x="103703" y="16702"/>
                  </a:lnTo>
                  <a:lnTo>
                    <a:pt x="105081" y="10608"/>
                  </a:lnTo>
                  <a:lnTo>
                    <a:pt x="103145" y="5885"/>
                  </a:lnTo>
                  <a:lnTo>
                    <a:pt x="101444" y="3441"/>
                  </a:lnTo>
                  <a:lnTo>
                    <a:pt x="98616" y="1810"/>
                  </a:lnTo>
                  <a:lnTo>
                    <a:pt x="90959" y="0"/>
                  </a:lnTo>
                  <a:lnTo>
                    <a:pt x="73083" y="3026"/>
                  </a:lnTo>
                  <a:lnTo>
                    <a:pt x="51699" y="13330"/>
                  </a:lnTo>
                  <a:lnTo>
                    <a:pt x="22565" y="38065"/>
                  </a:lnTo>
                  <a:lnTo>
                    <a:pt x="10592" y="52519"/>
                  </a:lnTo>
                  <a:lnTo>
                    <a:pt x="4141" y="67410"/>
                  </a:lnTo>
                  <a:lnTo>
                    <a:pt x="0" y="93621"/>
                  </a:lnTo>
                  <a:lnTo>
                    <a:pt x="3949" y="104586"/>
                  </a:lnTo>
                  <a:lnTo>
                    <a:pt x="24328" y="129469"/>
                  </a:lnTo>
                  <a:lnTo>
                    <a:pt x="45438" y="143269"/>
                  </a:lnTo>
                  <a:lnTo>
                    <a:pt x="63734" y="148675"/>
                  </a:lnTo>
                  <a:lnTo>
                    <a:pt x="90421" y="1509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8" name="SMARTInkShape-Group295"/>
          <p:cNvGrpSpPr/>
          <p:nvPr/>
        </p:nvGrpSpPr>
        <p:grpSpPr>
          <a:xfrm>
            <a:off x="3032761" y="4030981"/>
            <a:ext cx="1874521" cy="276491"/>
            <a:chOff x="3032761" y="4030981"/>
            <a:chExt cx="1874521" cy="276491"/>
          </a:xfrm>
        </p:grpSpPr>
        <p:sp>
          <p:nvSpPr>
            <p:cNvPr id="2728" name="SMARTInkShape-2132"/>
            <p:cNvSpPr/>
            <p:nvPr/>
          </p:nvSpPr>
          <p:spPr>
            <a:xfrm>
              <a:off x="3180980" y="4030981"/>
              <a:ext cx="11802" cy="248547"/>
            </a:xfrm>
            <a:custGeom>
              <a:avLst/>
              <a:gdLst/>
              <a:ahLst/>
              <a:cxnLst/>
              <a:rect l="0" t="0" r="0" b="0"/>
              <a:pathLst>
                <a:path w="11802" h="248547">
                  <a:moveTo>
                    <a:pt x="11801" y="0"/>
                  </a:moveTo>
                  <a:lnTo>
                    <a:pt x="11801" y="35392"/>
                  </a:lnTo>
                  <a:lnTo>
                    <a:pt x="11801" y="72090"/>
                  </a:lnTo>
                  <a:lnTo>
                    <a:pt x="7756" y="109978"/>
                  </a:lnTo>
                  <a:lnTo>
                    <a:pt x="5770" y="136368"/>
                  </a:lnTo>
                  <a:lnTo>
                    <a:pt x="2394" y="172767"/>
                  </a:lnTo>
                  <a:lnTo>
                    <a:pt x="0" y="192779"/>
                  </a:lnTo>
                  <a:lnTo>
                    <a:pt x="3703" y="230448"/>
                  </a:lnTo>
                  <a:lnTo>
                    <a:pt x="4139" y="248546"/>
                  </a:lnTo>
                  <a:lnTo>
                    <a:pt x="4181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9" name="SMARTInkShape-2133"/>
            <p:cNvSpPr/>
            <p:nvPr/>
          </p:nvSpPr>
          <p:spPr>
            <a:xfrm>
              <a:off x="3032761" y="4031298"/>
              <a:ext cx="464821" cy="274004"/>
            </a:xfrm>
            <a:custGeom>
              <a:avLst/>
              <a:gdLst/>
              <a:ahLst/>
              <a:cxnLst/>
              <a:rect l="0" t="0" r="0" b="0"/>
              <a:pathLst>
                <a:path w="464821" h="274004">
                  <a:moveTo>
                    <a:pt x="0" y="22543"/>
                  </a:moveTo>
                  <a:lnTo>
                    <a:pt x="4045" y="18498"/>
                  </a:lnTo>
                  <a:lnTo>
                    <a:pt x="8289" y="16512"/>
                  </a:lnTo>
                  <a:lnTo>
                    <a:pt x="40352" y="15132"/>
                  </a:lnTo>
                  <a:lnTo>
                    <a:pt x="77432" y="14138"/>
                  </a:lnTo>
                  <a:lnTo>
                    <a:pt x="109773" y="9704"/>
                  </a:lnTo>
                  <a:lnTo>
                    <a:pt x="146144" y="7778"/>
                  </a:lnTo>
                  <a:lnTo>
                    <a:pt x="175664" y="7444"/>
                  </a:lnTo>
                  <a:lnTo>
                    <a:pt x="211935" y="3285"/>
                  </a:lnTo>
                  <a:lnTo>
                    <a:pt x="239843" y="751"/>
                  </a:lnTo>
                  <a:lnTo>
                    <a:pt x="273606" y="0"/>
                  </a:lnTo>
                  <a:lnTo>
                    <a:pt x="309081" y="5829"/>
                  </a:lnTo>
                  <a:lnTo>
                    <a:pt x="322625" y="12699"/>
                  </a:lnTo>
                  <a:lnTo>
                    <a:pt x="329091" y="17603"/>
                  </a:lnTo>
                  <a:lnTo>
                    <a:pt x="332529" y="27121"/>
                  </a:lnTo>
                  <a:lnTo>
                    <a:pt x="333211" y="40665"/>
                  </a:lnTo>
                  <a:lnTo>
                    <a:pt x="327988" y="66482"/>
                  </a:lnTo>
                  <a:lnTo>
                    <a:pt x="315997" y="98391"/>
                  </a:lnTo>
                  <a:lnTo>
                    <a:pt x="308964" y="126015"/>
                  </a:lnTo>
                  <a:lnTo>
                    <a:pt x="298414" y="161010"/>
                  </a:lnTo>
                  <a:lnTo>
                    <a:pt x="292183" y="193675"/>
                  </a:lnTo>
                  <a:lnTo>
                    <a:pt x="290078" y="223422"/>
                  </a:lnTo>
                  <a:lnTo>
                    <a:pt x="292048" y="232614"/>
                  </a:lnTo>
                  <a:lnTo>
                    <a:pt x="296880" y="242885"/>
                  </a:lnTo>
                  <a:lnTo>
                    <a:pt x="298814" y="228690"/>
                  </a:lnTo>
                  <a:lnTo>
                    <a:pt x="309329" y="199241"/>
                  </a:lnTo>
                  <a:lnTo>
                    <a:pt x="322323" y="165397"/>
                  </a:lnTo>
                  <a:lnTo>
                    <a:pt x="336985" y="132605"/>
                  </a:lnTo>
                  <a:lnTo>
                    <a:pt x="341497" y="126398"/>
                  </a:lnTo>
                  <a:lnTo>
                    <a:pt x="355541" y="117243"/>
                  </a:lnTo>
                  <a:lnTo>
                    <a:pt x="380230" y="109587"/>
                  </a:lnTo>
                  <a:lnTo>
                    <a:pt x="388106" y="108512"/>
                  </a:lnTo>
                  <a:lnTo>
                    <a:pt x="415373" y="115090"/>
                  </a:lnTo>
                  <a:lnTo>
                    <a:pt x="430426" y="125481"/>
                  </a:lnTo>
                  <a:lnTo>
                    <a:pt x="441914" y="139414"/>
                  </a:lnTo>
                  <a:lnTo>
                    <a:pt x="452294" y="166297"/>
                  </a:lnTo>
                  <a:lnTo>
                    <a:pt x="454900" y="195712"/>
                  </a:lnTo>
                  <a:lnTo>
                    <a:pt x="450882" y="231476"/>
                  </a:lnTo>
                  <a:lnTo>
                    <a:pt x="451005" y="244096"/>
                  </a:lnTo>
                  <a:lnTo>
                    <a:pt x="464820" y="2740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0" name="SMARTInkShape-2134"/>
            <p:cNvSpPr/>
            <p:nvPr/>
          </p:nvSpPr>
          <p:spPr>
            <a:xfrm>
              <a:off x="3604261" y="4116721"/>
              <a:ext cx="160021" cy="163279"/>
            </a:xfrm>
            <a:custGeom>
              <a:avLst/>
              <a:gdLst/>
              <a:ahLst/>
              <a:cxnLst/>
              <a:rect l="0" t="0" r="0" b="0"/>
              <a:pathLst>
                <a:path w="160021" h="163279">
                  <a:moveTo>
                    <a:pt x="0" y="112380"/>
                  </a:moveTo>
                  <a:lnTo>
                    <a:pt x="0" y="108335"/>
                  </a:lnTo>
                  <a:lnTo>
                    <a:pt x="6773" y="104091"/>
                  </a:lnTo>
                  <a:lnTo>
                    <a:pt x="31818" y="90422"/>
                  </a:lnTo>
                  <a:lnTo>
                    <a:pt x="53737" y="72289"/>
                  </a:lnTo>
                  <a:lnTo>
                    <a:pt x="64241" y="55898"/>
                  </a:lnTo>
                  <a:lnTo>
                    <a:pt x="73838" y="29915"/>
                  </a:lnTo>
                  <a:lnTo>
                    <a:pt x="75992" y="4561"/>
                  </a:lnTo>
                  <a:lnTo>
                    <a:pt x="75215" y="2401"/>
                  </a:lnTo>
                  <a:lnTo>
                    <a:pt x="73850" y="960"/>
                  </a:lnTo>
                  <a:lnTo>
                    <a:pt x="72094" y="0"/>
                  </a:lnTo>
                  <a:lnTo>
                    <a:pt x="69229" y="1053"/>
                  </a:lnTo>
                  <a:lnTo>
                    <a:pt x="61531" y="6739"/>
                  </a:lnTo>
                  <a:lnTo>
                    <a:pt x="37554" y="37200"/>
                  </a:lnTo>
                  <a:lnTo>
                    <a:pt x="21758" y="70161"/>
                  </a:lnTo>
                  <a:lnTo>
                    <a:pt x="14468" y="91358"/>
                  </a:lnTo>
                  <a:lnTo>
                    <a:pt x="15179" y="109810"/>
                  </a:lnTo>
                  <a:lnTo>
                    <a:pt x="21986" y="126478"/>
                  </a:lnTo>
                  <a:lnTo>
                    <a:pt x="33478" y="142352"/>
                  </a:lnTo>
                  <a:lnTo>
                    <a:pt x="49310" y="153359"/>
                  </a:lnTo>
                  <a:lnTo>
                    <a:pt x="67636" y="160226"/>
                  </a:lnTo>
                  <a:lnTo>
                    <a:pt x="87069" y="163278"/>
                  </a:lnTo>
                  <a:lnTo>
                    <a:pt x="121095" y="156906"/>
                  </a:lnTo>
                  <a:lnTo>
                    <a:pt x="160020" y="14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1" name="SMARTInkShape-2135"/>
            <p:cNvSpPr/>
            <p:nvPr/>
          </p:nvSpPr>
          <p:spPr>
            <a:xfrm>
              <a:off x="3931921" y="4061461"/>
              <a:ext cx="243841" cy="233729"/>
            </a:xfrm>
            <a:custGeom>
              <a:avLst/>
              <a:gdLst/>
              <a:ahLst/>
              <a:cxnLst/>
              <a:rect l="0" t="0" r="0" b="0"/>
              <a:pathLst>
                <a:path w="243841" h="233729">
                  <a:moveTo>
                    <a:pt x="0" y="38100"/>
                  </a:moveTo>
                  <a:lnTo>
                    <a:pt x="847" y="51114"/>
                  </a:lnTo>
                  <a:lnTo>
                    <a:pt x="6031" y="81781"/>
                  </a:lnTo>
                  <a:lnTo>
                    <a:pt x="7149" y="118211"/>
                  </a:lnTo>
                  <a:lnTo>
                    <a:pt x="7481" y="152148"/>
                  </a:lnTo>
                  <a:lnTo>
                    <a:pt x="7592" y="186875"/>
                  </a:lnTo>
                  <a:lnTo>
                    <a:pt x="13698" y="218571"/>
                  </a:lnTo>
                  <a:lnTo>
                    <a:pt x="21486" y="233728"/>
                  </a:lnTo>
                  <a:lnTo>
                    <a:pt x="24507" y="228339"/>
                  </a:lnTo>
                  <a:lnTo>
                    <a:pt x="34930" y="197082"/>
                  </a:lnTo>
                  <a:lnTo>
                    <a:pt x="37474" y="165177"/>
                  </a:lnTo>
                  <a:lnTo>
                    <a:pt x="35657" y="136430"/>
                  </a:lnTo>
                  <a:lnTo>
                    <a:pt x="27457" y="100421"/>
                  </a:lnTo>
                  <a:lnTo>
                    <a:pt x="22922" y="64459"/>
                  </a:lnTo>
                  <a:lnTo>
                    <a:pt x="16419" y="33815"/>
                  </a:lnTo>
                  <a:lnTo>
                    <a:pt x="18022" y="25471"/>
                  </a:lnTo>
                  <a:lnTo>
                    <a:pt x="19635" y="22061"/>
                  </a:lnTo>
                  <a:lnTo>
                    <a:pt x="30458" y="16014"/>
                  </a:lnTo>
                  <a:lnTo>
                    <a:pt x="57849" y="7849"/>
                  </a:lnTo>
                  <a:lnTo>
                    <a:pt x="95034" y="2325"/>
                  </a:lnTo>
                  <a:lnTo>
                    <a:pt x="131452" y="689"/>
                  </a:lnTo>
                  <a:lnTo>
                    <a:pt x="162844" y="204"/>
                  </a:lnTo>
                  <a:lnTo>
                    <a:pt x="196699" y="60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2" name="SMARTInkShape-2136"/>
            <p:cNvSpPr/>
            <p:nvPr/>
          </p:nvSpPr>
          <p:spPr>
            <a:xfrm>
              <a:off x="3962401" y="4183381"/>
              <a:ext cx="129541" cy="34871"/>
            </a:xfrm>
            <a:custGeom>
              <a:avLst/>
              <a:gdLst/>
              <a:ahLst/>
              <a:cxnLst/>
              <a:rect l="0" t="0" r="0" b="0"/>
              <a:pathLst>
                <a:path w="129541" h="34871">
                  <a:moveTo>
                    <a:pt x="0" y="30480"/>
                  </a:moveTo>
                  <a:lnTo>
                    <a:pt x="0" y="34525"/>
                  </a:lnTo>
                  <a:lnTo>
                    <a:pt x="847" y="34870"/>
                  </a:lnTo>
                  <a:lnTo>
                    <a:pt x="7777" y="32157"/>
                  </a:lnTo>
                  <a:lnTo>
                    <a:pt x="39124" y="26656"/>
                  </a:lnTo>
                  <a:lnTo>
                    <a:pt x="76335" y="21102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3" name="SMARTInkShape-2137"/>
            <p:cNvSpPr/>
            <p:nvPr/>
          </p:nvSpPr>
          <p:spPr>
            <a:xfrm>
              <a:off x="4137661" y="4145281"/>
              <a:ext cx="160021" cy="162191"/>
            </a:xfrm>
            <a:custGeom>
              <a:avLst/>
              <a:gdLst/>
              <a:ahLst/>
              <a:cxnLst/>
              <a:rect l="0" t="0" r="0" b="0"/>
              <a:pathLst>
                <a:path w="160021" h="162191">
                  <a:moveTo>
                    <a:pt x="0" y="0"/>
                  </a:moveTo>
                  <a:lnTo>
                    <a:pt x="4045" y="4045"/>
                  </a:lnTo>
                  <a:lnTo>
                    <a:pt x="6031" y="10547"/>
                  </a:lnTo>
                  <a:lnTo>
                    <a:pt x="8607" y="20774"/>
                  </a:lnTo>
                  <a:lnTo>
                    <a:pt x="24058" y="57193"/>
                  </a:lnTo>
                  <a:lnTo>
                    <a:pt x="36197" y="90323"/>
                  </a:lnTo>
                  <a:lnTo>
                    <a:pt x="43839" y="127814"/>
                  </a:lnTo>
                  <a:lnTo>
                    <a:pt x="44502" y="152749"/>
                  </a:lnTo>
                  <a:lnTo>
                    <a:pt x="41510" y="160458"/>
                  </a:lnTo>
                  <a:lnTo>
                    <a:pt x="40373" y="162005"/>
                  </a:lnTo>
                  <a:lnTo>
                    <a:pt x="39616" y="162190"/>
                  </a:lnTo>
                  <a:lnTo>
                    <a:pt x="39110" y="161467"/>
                  </a:lnTo>
                  <a:lnTo>
                    <a:pt x="38300" y="152529"/>
                  </a:lnTo>
                  <a:lnTo>
                    <a:pt x="42171" y="116889"/>
                  </a:lnTo>
                  <a:lnTo>
                    <a:pt x="52759" y="84116"/>
                  </a:lnTo>
                  <a:lnTo>
                    <a:pt x="76744" y="48131"/>
                  </a:lnTo>
                  <a:lnTo>
                    <a:pt x="98666" y="26096"/>
                  </a:lnTo>
                  <a:lnTo>
                    <a:pt x="133188" y="6196"/>
                  </a:lnTo>
                  <a:lnTo>
                    <a:pt x="1600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4" name="SMARTInkShape-2138"/>
            <p:cNvSpPr/>
            <p:nvPr/>
          </p:nvSpPr>
          <p:spPr>
            <a:xfrm>
              <a:off x="4363581" y="4149228"/>
              <a:ext cx="92001" cy="128298"/>
            </a:xfrm>
            <a:custGeom>
              <a:avLst/>
              <a:gdLst/>
              <a:ahLst/>
              <a:cxnLst/>
              <a:rect l="0" t="0" r="0" b="0"/>
              <a:pathLst>
                <a:path w="92001" h="128298">
                  <a:moveTo>
                    <a:pt x="33160" y="3673"/>
                  </a:moveTo>
                  <a:lnTo>
                    <a:pt x="33160" y="7718"/>
                  </a:lnTo>
                  <a:lnTo>
                    <a:pt x="32313" y="8910"/>
                  </a:lnTo>
                  <a:lnTo>
                    <a:pt x="30902" y="9704"/>
                  </a:lnTo>
                  <a:lnTo>
                    <a:pt x="29115" y="10234"/>
                  </a:lnTo>
                  <a:lnTo>
                    <a:pt x="27129" y="17595"/>
                  </a:lnTo>
                  <a:lnTo>
                    <a:pt x="25399" y="27641"/>
                  </a:lnTo>
                  <a:lnTo>
                    <a:pt x="7368" y="63908"/>
                  </a:lnTo>
                  <a:lnTo>
                    <a:pt x="1095" y="79551"/>
                  </a:lnTo>
                  <a:lnTo>
                    <a:pt x="0" y="94970"/>
                  </a:lnTo>
                  <a:lnTo>
                    <a:pt x="893" y="102638"/>
                  </a:lnTo>
                  <a:lnTo>
                    <a:pt x="6402" y="113415"/>
                  </a:lnTo>
                  <a:lnTo>
                    <a:pt x="15341" y="121027"/>
                  </a:lnTo>
                  <a:lnTo>
                    <a:pt x="27780" y="127233"/>
                  </a:lnTo>
                  <a:lnTo>
                    <a:pt x="44034" y="128297"/>
                  </a:lnTo>
                  <a:lnTo>
                    <a:pt x="53109" y="127396"/>
                  </a:lnTo>
                  <a:lnTo>
                    <a:pt x="69966" y="119621"/>
                  </a:lnTo>
                  <a:lnTo>
                    <a:pt x="78017" y="113991"/>
                  </a:lnTo>
                  <a:lnTo>
                    <a:pt x="86963" y="100964"/>
                  </a:lnTo>
                  <a:lnTo>
                    <a:pt x="92000" y="74833"/>
                  </a:lnTo>
                  <a:lnTo>
                    <a:pt x="91234" y="42537"/>
                  </a:lnTo>
                  <a:lnTo>
                    <a:pt x="86911" y="23486"/>
                  </a:lnTo>
                  <a:lnTo>
                    <a:pt x="79345" y="9374"/>
                  </a:lnTo>
                  <a:lnTo>
                    <a:pt x="74110" y="4934"/>
                  </a:lnTo>
                  <a:lnTo>
                    <a:pt x="61520" y="0"/>
                  </a:lnTo>
                  <a:lnTo>
                    <a:pt x="49715" y="65"/>
                  </a:lnTo>
                  <a:lnTo>
                    <a:pt x="39671" y="2916"/>
                  </a:lnTo>
                  <a:lnTo>
                    <a:pt x="25540" y="11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5" name="SMARTInkShape-2139"/>
            <p:cNvSpPr/>
            <p:nvPr/>
          </p:nvSpPr>
          <p:spPr>
            <a:xfrm>
              <a:off x="4511391" y="4124642"/>
              <a:ext cx="182531" cy="149529"/>
            </a:xfrm>
            <a:custGeom>
              <a:avLst/>
              <a:gdLst/>
              <a:ahLst/>
              <a:cxnLst/>
              <a:rect l="0" t="0" r="0" b="0"/>
              <a:pathLst>
                <a:path w="182531" h="149529">
                  <a:moveTo>
                    <a:pt x="30130" y="20639"/>
                  </a:moveTo>
                  <a:lnTo>
                    <a:pt x="24099" y="34959"/>
                  </a:lnTo>
                  <a:lnTo>
                    <a:pt x="14360" y="69874"/>
                  </a:lnTo>
                  <a:lnTo>
                    <a:pt x="8671" y="107693"/>
                  </a:lnTo>
                  <a:lnTo>
                    <a:pt x="438" y="145235"/>
                  </a:lnTo>
                  <a:lnTo>
                    <a:pt x="0" y="147982"/>
                  </a:lnTo>
                  <a:lnTo>
                    <a:pt x="730" y="148714"/>
                  </a:lnTo>
                  <a:lnTo>
                    <a:pt x="3799" y="149528"/>
                  </a:lnTo>
                  <a:lnTo>
                    <a:pt x="7985" y="143116"/>
                  </a:lnTo>
                  <a:lnTo>
                    <a:pt x="21616" y="106168"/>
                  </a:lnTo>
                  <a:lnTo>
                    <a:pt x="34532" y="69049"/>
                  </a:lnTo>
                  <a:lnTo>
                    <a:pt x="51866" y="35062"/>
                  </a:lnTo>
                  <a:lnTo>
                    <a:pt x="62064" y="16822"/>
                  </a:lnTo>
                  <a:lnTo>
                    <a:pt x="72263" y="8218"/>
                  </a:lnTo>
                  <a:lnTo>
                    <a:pt x="86109" y="2419"/>
                  </a:lnTo>
                  <a:lnTo>
                    <a:pt x="111251" y="0"/>
                  </a:lnTo>
                  <a:lnTo>
                    <a:pt x="135775" y="6339"/>
                  </a:lnTo>
                  <a:lnTo>
                    <a:pt x="144817" y="10897"/>
                  </a:lnTo>
                  <a:lnTo>
                    <a:pt x="148835" y="15745"/>
                  </a:lnTo>
                  <a:lnTo>
                    <a:pt x="156652" y="31839"/>
                  </a:lnTo>
                  <a:lnTo>
                    <a:pt x="163795" y="61370"/>
                  </a:lnTo>
                  <a:lnTo>
                    <a:pt x="159881" y="97877"/>
                  </a:lnTo>
                  <a:lnTo>
                    <a:pt x="152192" y="134782"/>
                  </a:lnTo>
                  <a:lnTo>
                    <a:pt x="152145" y="137374"/>
                  </a:lnTo>
                  <a:lnTo>
                    <a:pt x="152960" y="139103"/>
                  </a:lnTo>
                  <a:lnTo>
                    <a:pt x="154350" y="140255"/>
                  </a:lnTo>
                  <a:lnTo>
                    <a:pt x="158619" y="142104"/>
                  </a:lnTo>
                  <a:lnTo>
                    <a:pt x="166138" y="142519"/>
                  </a:lnTo>
                  <a:lnTo>
                    <a:pt x="182530" y="1349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6" name="SMARTInkShape-2140"/>
            <p:cNvSpPr/>
            <p:nvPr/>
          </p:nvSpPr>
          <p:spPr>
            <a:xfrm>
              <a:off x="4831081" y="4038601"/>
              <a:ext cx="22861" cy="236221"/>
            </a:xfrm>
            <a:custGeom>
              <a:avLst/>
              <a:gdLst/>
              <a:ahLst/>
              <a:cxnLst/>
              <a:rect l="0" t="0" r="0" b="0"/>
              <a:pathLst>
                <a:path w="22861" h="236221">
                  <a:moveTo>
                    <a:pt x="0" y="0"/>
                  </a:moveTo>
                  <a:lnTo>
                    <a:pt x="6561" y="0"/>
                  </a:lnTo>
                  <a:lnTo>
                    <a:pt x="6914" y="847"/>
                  </a:lnTo>
                  <a:lnTo>
                    <a:pt x="7592" y="17912"/>
                  </a:lnTo>
                  <a:lnTo>
                    <a:pt x="1057" y="55773"/>
                  </a:lnTo>
                  <a:lnTo>
                    <a:pt x="1055" y="90415"/>
                  </a:lnTo>
                  <a:lnTo>
                    <a:pt x="6588" y="125360"/>
                  </a:lnTo>
                  <a:lnTo>
                    <a:pt x="7484" y="158215"/>
                  </a:lnTo>
                  <a:lnTo>
                    <a:pt x="8406" y="169378"/>
                  </a:lnTo>
                  <a:lnTo>
                    <a:pt x="20797" y="205693"/>
                  </a:lnTo>
                  <a:lnTo>
                    <a:pt x="2286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7" name="SMARTInkShape-2141"/>
            <p:cNvSpPr/>
            <p:nvPr/>
          </p:nvSpPr>
          <p:spPr>
            <a:xfrm>
              <a:off x="4732021" y="4160521"/>
              <a:ext cx="175261" cy="7621"/>
            </a:xfrm>
            <a:custGeom>
              <a:avLst/>
              <a:gdLst/>
              <a:ahLst/>
              <a:cxnLst/>
              <a:rect l="0" t="0" r="0" b="0"/>
              <a:pathLst>
                <a:path w="175261" h="7621">
                  <a:moveTo>
                    <a:pt x="0" y="7620"/>
                  </a:moveTo>
                  <a:lnTo>
                    <a:pt x="0" y="1059"/>
                  </a:lnTo>
                  <a:lnTo>
                    <a:pt x="33134" y="42"/>
                  </a:lnTo>
                  <a:lnTo>
                    <a:pt x="65530" y="8"/>
                  </a:lnTo>
                  <a:lnTo>
                    <a:pt x="98626" y="2"/>
                  </a:lnTo>
                  <a:lnTo>
                    <a:pt x="131199" y="1"/>
                  </a:lnTo>
                  <a:lnTo>
                    <a:pt x="166870" y="0"/>
                  </a:lnTo>
                  <a:lnTo>
                    <a:pt x="1752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3" name="SMARTInkShape-Group296"/>
          <p:cNvGrpSpPr/>
          <p:nvPr/>
        </p:nvGrpSpPr>
        <p:grpSpPr>
          <a:xfrm>
            <a:off x="5109327" y="4048156"/>
            <a:ext cx="1024774" cy="358314"/>
            <a:chOff x="5109327" y="4048156"/>
            <a:chExt cx="1024774" cy="358314"/>
          </a:xfrm>
        </p:grpSpPr>
        <p:sp>
          <p:nvSpPr>
            <p:cNvPr id="2739" name="SMARTInkShape-2142"/>
            <p:cNvSpPr/>
            <p:nvPr/>
          </p:nvSpPr>
          <p:spPr>
            <a:xfrm>
              <a:off x="5599095" y="4069798"/>
              <a:ext cx="306406" cy="336672"/>
            </a:xfrm>
            <a:custGeom>
              <a:avLst/>
              <a:gdLst/>
              <a:ahLst/>
              <a:cxnLst/>
              <a:rect l="0" t="0" r="0" b="0"/>
              <a:pathLst>
                <a:path w="306406" h="336672">
                  <a:moveTo>
                    <a:pt x="123525" y="22142"/>
                  </a:moveTo>
                  <a:lnTo>
                    <a:pt x="119480" y="18097"/>
                  </a:lnTo>
                  <a:lnTo>
                    <a:pt x="112978" y="16111"/>
                  </a:lnTo>
                  <a:lnTo>
                    <a:pt x="99798" y="12735"/>
                  </a:lnTo>
                  <a:lnTo>
                    <a:pt x="95007" y="10791"/>
                  </a:lnTo>
                  <a:lnTo>
                    <a:pt x="72083" y="12099"/>
                  </a:lnTo>
                  <a:lnTo>
                    <a:pt x="43843" y="25940"/>
                  </a:lnTo>
                  <a:lnTo>
                    <a:pt x="18071" y="46127"/>
                  </a:lnTo>
                  <a:lnTo>
                    <a:pt x="2439" y="68195"/>
                  </a:lnTo>
                  <a:lnTo>
                    <a:pt x="0" y="83250"/>
                  </a:lnTo>
                  <a:lnTo>
                    <a:pt x="535" y="90821"/>
                  </a:lnTo>
                  <a:lnTo>
                    <a:pt x="4278" y="96714"/>
                  </a:lnTo>
                  <a:lnTo>
                    <a:pt x="17468" y="105521"/>
                  </a:lnTo>
                  <a:lnTo>
                    <a:pt x="39890" y="111194"/>
                  </a:lnTo>
                  <a:lnTo>
                    <a:pt x="58574" y="112874"/>
                  </a:lnTo>
                  <a:lnTo>
                    <a:pt x="74056" y="106494"/>
                  </a:lnTo>
                  <a:lnTo>
                    <a:pt x="103500" y="85747"/>
                  </a:lnTo>
                  <a:lnTo>
                    <a:pt x="116274" y="70433"/>
                  </a:lnTo>
                  <a:lnTo>
                    <a:pt x="136891" y="32944"/>
                  </a:lnTo>
                  <a:lnTo>
                    <a:pt x="144509" y="14116"/>
                  </a:lnTo>
                  <a:lnTo>
                    <a:pt x="144288" y="10865"/>
                  </a:lnTo>
                  <a:lnTo>
                    <a:pt x="141784" y="4994"/>
                  </a:lnTo>
                  <a:lnTo>
                    <a:pt x="140778" y="3937"/>
                  </a:lnTo>
                  <a:lnTo>
                    <a:pt x="140107" y="4078"/>
                  </a:lnTo>
                  <a:lnTo>
                    <a:pt x="139660" y="5020"/>
                  </a:lnTo>
                  <a:lnTo>
                    <a:pt x="138817" y="39733"/>
                  </a:lnTo>
                  <a:lnTo>
                    <a:pt x="138780" y="76743"/>
                  </a:lnTo>
                  <a:lnTo>
                    <a:pt x="139616" y="109064"/>
                  </a:lnTo>
                  <a:lnTo>
                    <a:pt x="144797" y="145428"/>
                  </a:lnTo>
                  <a:lnTo>
                    <a:pt x="146071" y="180927"/>
                  </a:lnTo>
                  <a:lnTo>
                    <a:pt x="146323" y="217635"/>
                  </a:lnTo>
                  <a:lnTo>
                    <a:pt x="145520" y="244884"/>
                  </a:lnTo>
                  <a:lnTo>
                    <a:pt x="139449" y="281462"/>
                  </a:lnTo>
                  <a:lnTo>
                    <a:pt x="127303" y="308669"/>
                  </a:lnTo>
                  <a:lnTo>
                    <a:pt x="117866" y="321925"/>
                  </a:lnTo>
                  <a:lnTo>
                    <a:pt x="105770" y="331204"/>
                  </a:lnTo>
                  <a:lnTo>
                    <a:pt x="98988" y="334863"/>
                  </a:lnTo>
                  <a:lnTo>
                    <a:pt x="82422" y="336671"/>
                  </a:lnTo>
                  <a:lnTo>
                    <a:pt x="58571" y="332929"/>
                  </a:lnTo>
                  <a:lnTo>
                    <a:pt x="52282" y="330933"/>
                  </a:lnTo>
                  <a:lnTo>
                    <a:pt x="43037" y="324200"/>
                  </a:lnTo>
                  <a:lnTo>
                    <a:pt x="39386" y="320034"/>
                  </a:lnTo>
                  <a:lnTo>
                    <a:pt x="38646" y="314717"/>
                  </a:lnTo>
                  <a:lnTo>
                    <a:pt x="42339" y="302036"/>
                  </a:lnTo>
                  <a:lnTo>
                    <a:pt x="71535" y="265713"/>
                  </a:lnTo>
                  <a:lnTo>
                    <a:pt x="95703" y="245300"/>
                  </a:lnTo>
                  <a:lnTo>
                    <a:pt x="124313" y="228527"/>
                  </a:lnTo>
                  <a:lnTo>
                    <a:pt x="154238" y="210575"/>
                  </a:lnTo>
                  <a:lnTo>
                    <a:pt x="184554" y="191427"/>
                  </a:lnTo>
                  <a:lnTo>
                    <a:pt x="203989" y="178660"/>
                  </a:lnTo>
                  <a:lnTo>
                    <a:pt x="237162" y="147384"/>
                  </a:lnTo>
                  <a:lnTo>
                    <a:pt x="264129" y="120353"/>
                  </a:lnTo>
                  <a:lnTo>
                    <a:pt x="285762" y="89708"/>
                  </a:lnTo>
                  <a:lnTo>
                    <a:pt x="299536" y="62575"/>
                  </a:lnTo>
                  <a:lnTo>
                    <a:pt x="305048" y="30223"/>
                  </a:lnTo>
                  <a:lnTo>
                    <a:pt x="305500" y="22449"/>
                  </a:lnTo>
                  <a:lnTo>
                    <a:pt x="304109" y="16420"/>
                  </a:lnTo>
                  <a:lnTo>
                    <a:pt x="298047" y="7463"/>
                  </a:lnTo>
                  <a:lnTo>
                    <a:pt x="291966" y="2918"/>
                  </a:lnTo>
                  <a:lnTo>
                    <a:pt x="285594" y="898"/>
                  </a:lnTo>
                  <a:lnTo>
                    <a:pt x="277118" y="0"/>
                  </a:lnTo>
                  <a:lnTo>
                    <a:pt x="265449" y="6375"/>
                  </a:lnTo>
                  <a:lnTo>
                    <a:pt x="246856" y="24244"/>
                  </a:lnTo>
                  <a:lnTo>
                    <a:pt x="241306" y="31163"/>
                  </a:lnTo>
                  <a:lnTo>
                    <a:pt x="235139" y="47882"/>
                  </a:lnTo>
                  <a:lnTo>
                    <a:pt x="233244" y="66602"/>
                  </a:lnTo>
                  <a:lnTo>
                    <a:pt x="236938" y="96181"/>
                  </a:lnTo>
                  <a:lnTo>
                    <a:pt x="248029" y="134259"/>
                  </a:lnTo>
                  <a:lnTo>
                    <a:pt x="256754" y="149019"/>
                  </a:lnTo>
                  <a:lnTo>
                    <a:pt x="266276" y="158401"/>
                  </a:lnTo>
                  <a:lnTo>
                    <a:pt x="276152" y="163135"/>
                  </a:lnTo>
                  <a:lnTo>
                    <a:pt x="281156" y="164397"/>
                  </a:lnTo>
                  <a:lnTo>
                    <a:pt x="306405" y="159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0" name="SMARTInkShape-2143"/>
            <p:cNvSpPr/>
            <p:nvPr/>
          </p:nvSpPr>
          <p:spPr>
            <a:xfrm>
              <a:off x="5996940" y="4048156"/>
              <a:ext cx="137161" cy="171419"/>
            </a:xfrm>
            <a:custGeom>
              <a:avLst/>
              <a:gdLst/>
              <a:ahLst/>
              <a:cxnLst/>
              <a:rect l="0" t="0" r="0" b="0"/>
              <a:pathLst>
                <a:path w="137161" h="171419">
                  <a:moveTo>
                    <a:pt x="137160" y="59024"/>
                  </a:moveTo>
                  <a:lnTo>
                    <a:pt x="136313" y="39943"/>
                  </a:lnTo>
                  <a:lnTo>
                    <a:pt x="133115" y="30506"/>
                  </a:lnTo>
                  <a:lnTo>
                    <a:pt x="118463" y="15673"/>
                  </a:lnTo>
                  <a:lnTo>
                    <a:pt x="92450" y="2420"/>
                  </a:lnTo>
                  <a:lnTo>
                    <a:pt x="83987" y="0"/>
                  </a:lnTo>
                  <a:lnTo>
                    <a:pt x="66372" y="2683"/>
                  </a:lnTo>
                  <a:lnTo>
                    <a:pt x="59131" y="6608"/>
                  </a:lnTo>
                  <a:lnTo>
                    <a:pt x="57201" y="8840"/>
                  </a:lnTo>
                  <a:lnTo>
                    <a:pt x="54484" y="24117"/>
                  </a:lnTo>
                  <a:lnTo>
                    <a:pt x="58364" y="35325"/>
                  </a:lnTo>
                  <a:lnTo>
                    <a:pt x="82633" y="71675"/>
                  </a:lnTo>
                  <a:lnTo>
                    <a:pt x="100827" y="101633"/>
                  </a:lnTo>
                  <a:lnTo>
                    <a:pt x="115684" y="134609"/>
                  </a:lnTo>
                  <a:lnTo>
                    <a:pt x="116890" y="145676"/>
                  </a:lnTo>
                  <a:lnTo>
                    <a:pt x="116027" y="149812"/>
                  </a:lnTo>
                  <a:lnTo>
                    <a:pt x="110552" y="156665"/>
                  </a:lnTo>
                  <a:lnTo>
                    <a:pt x="100781" y="162533"/>
                  </a:lnTo>
                  <a:lnTo>
                    <a:pt x="76240" y="169750"/>
                  </a:lnTo>
                  <a:lnTo>
                    <a:pt x="48366" y="171418"/>
                  </a:lnTo>
                  <a:lnTo>
                    <a:pt x="25337" y="166927"/>
                  </a:lnTo>
                  <a:lnTo>
                    <a:pt x="12399" y="160234"/>
                  </a:lnTo>
                  <a:lnTo>
                    <a:pt x="0" y="1504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1" name="SMARTInkShape-2144"/>
            <p:cNvSpPr/>
            <p:nvPr/>
          </p:nvSpPr>
          <p:spPr>
            <a:xfrm>
              <a:off x="5109327" y="4064743"/>
              <a:ext cx="240504" cy="291403"/>
            </a:xfrm>
            <a:custGeom>
              <a:avLst/>
              <a:gdLst/>
              <a:ahLst/>
              <a:cxnLst/>
              <a:rect l="0" t="0" r="0" b="0"/>
              <a:pathLst>
                <a:path w="240504" h="291403">
                  <a:moveTo>
                    <a:pt x="26553" y="57677"/>
                  </a:moveTo>
                  <a:lnTo>
                    <a:pt x="22508" y="57677"/>
                  </a:lnTo>
                  <a:lnTo>
                    <a:pt x="21316" y="59370"/>
                  </a:lnTo>
                  <a:lnTo>
                    <a:pt x="19639" y="72384"/>
                  </a:lnTo>
                  <a:lnTo>
                    <a:pt x="19142" y="102769"/>
                  </a:lnTo>
                  <a:lnTo>
                    <a:pt x="19026" y="129365"/>
                  </a:lnTo>
                  <a:lnTo>
                    <a:pt x="18961" y="164807"/>
                  </a:lnTo>
                  <a:lnTo>
                    <a:pt x="19785" y="201041"/>
                  </a:lnTo>
                  <a:lnTo>
                    <a:pt x="24965" y="234915"/>
                  </a:lnTo>
                  <a:lnTo>
                    <a:pt x="30284" y="269922"/>
                  </a:lnTo>
                  <a:lnTo>
                    <a:pt x="33832" y="291402"/>
                  </a:lnTo>
                  <a:lnTo>
                    <a:pt x="25839" y="261929"/>
                  </a:lnTo>
                  <a:lnTo>
                    <a:pt x="18721" y="224876"/>
                  </a:lnTo>
                  <a:lnTo>
                    <a:pt x="13508" y="189344"/>
                  </a:lnTo>
                  <a:lnTo>
                    <a:pt x="9706" y="157367"/>
                  </a:lnTo>
                  <a:lnTo>
                    <a:pt x="5474" y="126444"/>
                  </a:lnTo>
                  <a:lnTo>
                    <a:pt x="0" y="89699"/>
                  </a:lnTo>
                  <a:lnTo>
                    <a:pt x="1282" y="57664"/>
                  </a:lnTo>
                  <a:lnTo>
                    <a:pt x="11069" y="29451"/>
                  </a:lnTo>
                  <a:lnTo>
                    <a:pt x="26727" y="15216"/>
                  </a:lnTo>
                  <a:lnTo>
                    <a:pt x="36829" y="9050"/>
                  </a:lnTo>
                  <a:lnTo>
                    <a:pt x="63858" y="2198"/>
                  </a:lnTo>
                  <a:lnTo>
                    <a:pt x="92240" y="0"/>
                  </a:lnTo>
                  <a:lnTo>
                    <a:pt x="123345" y="4369"/>
                  </a:lnTo>
                  <a:lnTo>
                    <a:pt x="153634" y="16012"/>
                  </a:lnTo>
                  <a:lnTo>
                    <a:pt x="183210" y="30186"/>
                  </a:lnTo>
                  <a:lnTo>
                    <a:pt x="220185" y="55196"/>
                  </a:lnTo>
                  <a:lnTo>
                    <a:pt x="236796" y="74440"/>
                  </a:lnTo>
                  <a:lnTo>
                    <a:pt x="240503" y="91091"/>
                  </a:lnTo>
                  <a:lnTo>
                    <a:pt x="239329" y="107241"/>
                  </a:lnTo>
                  <a:lnTo>
                    <a:pt x="235985" y="117241"/>
                  </a:lnTo>
                  <a:lnTo>
                    <a:pt x="224902" y="126765"/>
                  </a:lnTo>
                  <a:lnTo>
                    <a:pt x="194238" y="142632"/>
                  </a:lnTo>
                  <a:lnTo>
                    <a:pt x="167301" y="151241"/>
                  </a:lnTo>
                  <a:lnTo>
                    <a:pt x="129780" y="155108"/>
                  </a:lnTo>
                  <a:lnTo>
                    <a:pt x="101219" y="156013"/>
                  </a:lnTo>
                  <a:lnTo>
                    <a:pt x="74131" y="154722"/>
                  </a:lnTo>
                  <a:lnTo>
                    <a:pt x="47141" y="145322"/>
                  </a:lnTo>
                  <a:lnTo>
                    <a:pt x="39937" y="139528"/>
                  </a:lnTo>
                  <a:lnTo>
                    <a:pt x="34173" y="1262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2" name="SMARTInkShape-2145"/>
            <p:cNvSpPr/>
            <p:nvPr/>
          </p:nvSpPr>
          <p:spPr>
            <a:xfrm>
              <a:off x="5392569" y="4086997"/>
              <a:ext cx="160750" cy="142104"/>
            </a:xfrm>
            <a:custGeom>
              <a:avLst/>
              <a:gdLst/>
              <a:ahLst/>
              <a:cxnLst/>
              <a:rect l="0" t="0" r="0" b="0"/>
              <a:pathLst>
                <a:path w="160750" h="142104">
                  <a:moveTo>
                    <a:pt x="154791" y="27803"/>
                  </a:moveTo>
                  <a:lnTo>
                    <a:pt x="150746" y="27803"/>
                  </a:lnTo>
                  <a:lnTo>
                    <a:pt x="146501" y="23287"/>
                  </a:lnTo>
                  <a:lnTo>
                    <a:pt x="140099" y="15636"/>
                  </a:lnTo>
                  <a:lnTo>
                    <a:pt x="128789" y="6591"/>
                  </a:lnTo>
                  <a:lnTo>
                    <a:pt x="113036" y="1442"/>
                  </a:lnTo>
                  <a:lnTo>
                    <a:pt x="93900" y="0"/>
                  </a:lnTo>
                  <a:lnTo>
                    <a:pt x="61866" y="4796"/>
                  </a:lnTo>
                  <a:lnTo>
                    <a:pt x="40521" y="16565"/>
                  </a:lnTo>
                  <a:lnTo>
                    <a:pt x="23473" y="32469"/>
                  </a:lnTo>
                  <a:lnTo>
                    <a:pt x="1456" y="68922"/>
                  </a:lnTo>
                  <a:lnTo>
                    <a:pt x="0" y="82485"/>
                  </a:lnTo>
                  <a:lnTo>
                    <a:pt x="3022" y="96979"/>
                  </a:lnTo>
                  <a:lnTo>
                    <a:pt x="10009" y="111888"/>
                  </a:lnTo>
                  <a:lnTo>
                    <a:pt x="15937" y="116880"/>
                  </a:lnTo>
                  <a:lnTo>
                    <a:pt x="31553" y="122426"/>
                  </a:lnTo>
                  <a:lnTo>
                    <a:pt x="63431" y="121503"/>
                  </a:lnTo>
                  <a:lnTo>
                    <a:pt x="95642" y="107777"/>
                  </a:lnTo>
                  <a:lnTo>
                    <a:pt x="130497" y="81306"/>
                  </a:lnTo>
                  <a:lnTo>
                    <a:pt x="140606" y="70209"/>
                  </a:lnTo>
                  <a:lnTo>
                    <a:pt x="151059" y="52221"/>
                  </a:lnTo>
                  <a:lnTo>
                    <a:pt x="160749" y="44252"/>
                  </a:lnTo>
                  <a:lnTo>
                    <a:pt x="131334" y="82199"/>
                  </a:lnTo>
                  <a:lnTo>
                    <a:pt x="126393" y="108361"/>
                  </a:lnTo>
                  <a:lnTo>
                    <a:pt x="129751" y="123156"/>
                  </a:lnTo>
                  <a:lnTo>
                    <a:pt x="133018" y="129471"/>
                  </a:lnTo>
                  <a:lnTo>
                    <a:pt x="136889" y="133682"/>
                  </a:lnTo>
                  <a:lnTo>
                    <a:pt x="154791" y="1421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7" name="SMARTInkShape-Group297"/>
          <p:cNvGrpSpPr/>
          <p:nvPr/>
        </p:nvGrpSpPr>
        <p:grpSpPr>
          <a:xfrm>
            <a:off x="6406373" y="4015741"/>
            <a:ext cx="2651312" cy="266095"/>
            <a:chOff x="6406373" y="4015741"/>
            <a:chExt cx="2651312" cy="266095"/>
          </a:xfrm>
        </p:grpSpPr>
        <p:sp>
          <p:nvSpPr>
            <p:cNvPr id="2744" name="SMARTInkShape-2146"/>
            <p:cNvSpPr/>
            <p:nvPr/>
          </p:nvSpPr>
          <p:spPr>
            <a:xfrm>
              <a:off x="8910879" y="4054983"/>
              <a:ext cx="146806" cy="203404"/>
            </a:xfrm>
            <a:custGeom>
              <a:avLst/>
              <a:gdLst/>
              <a:ahLst/>
              <a:cxnLst/>
              <a:rect l="0" t="0" r="0" b="0"/>
              <a:pathLst>
                <a:path w="146806" h="203404">
                  <a:moveTo>
                    <a:pt x="88341" y="29338"/>
                  </a:moveTo>
                  <a:lnTo>
                    <a:pt x="88341" y="18732"/>
                  </a:lnTo>
                  <a:lnTo>
                    <a:pt x="86083" y="13900"/>
                  </a:lnTo>
                  <a:lnTo>
                    <a:pt x="84296" y="11426"/>
                  </a:lnTo>
                  <a:lnTo>
                    <a:pt x="73690" y="3899"/>
                  </a:lnTo>
                  <a:lnTo>
                    <a:pt x="59823" y="351"/>
                  </a:lnTo>
                  <a:lnTo>
                    <a:pt x="34730" y="0"/>
                  </a:lnTo>
                  <a:lnTo>
                    <a:pt x="7360" y="9503"/>
                  </a:lnTo>
                  <a:lnTo>
                    <a:pt x="1550" y="14313"/>
                  </a:lnTo>
                  <a:lnTo>
                    <a:pt x="0" y="16782"/>
                  </a:lnTo>
                  <a:lnTo>
                    <a:pt x="660" y="20120"/>
                  </a:lnTo>
                  <a:lnTo>
                    <a:pt x="5909" y="28346"/>
                  </a:lnTo>
                  <a:lnTo>
                    <a:pt x="30007" y="47424"/>
                  </a:lnTo>
                  <a:lnTo>
                    <a:pt x="64244" y="65241"/>
                  </a:lnTo>
                  <a:lnTo>
                    <a:pt x="99762" y="85254"/>
                  </a:lnTo>
                  <a:lnTo>
                    <a:pt x="131613" y="113667"/>
                  </a:lnTo>
                  <a:lnTo>
                    <a:pt x="143684" y="135322"/>
                  </a:lnTo>
                  <a:lnTo>
                    <a:pt x="146805" y="147280"/>
                  </a:lnTo>
                  <a:lnTo>
                    <a:pt x="145933" y="158239"/>
                  </a:lnTo>
                  <a:lnTo>
                    <a:pt x="144516" y="163532"/>
                  </a:lnTo>
                  <a:lnTo>
                    <a:pt x="138426" y="171671"/>
                  </a:lnTo>
                  <a:lnTo>
                    <a:pt x="129227" y="178110"/>
                  </a:lnTo>
                  <a:lnTo>
                    <a:pt x="94758" y="194657"/>
                  </a:lnTo>
                  <a:lnTo>
                    <a:pt x="60330" y="203403"/>
                  </a:lnTo>
                  <a:lnTo>
                    <a:pt x="56967" y="202955"/>
                  </a:lnTo>
                  <a:lnTo>
                    <a:pt x="50241" y="1969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5" name="SMARTInkShape-2147"/>
            <p:cNvSpPr/>
            <p:nvPr/>
          </p:nvSpPr>
          <p:spPr>
            <a:xfrm>
              <a:off x="8607191" y="4123035"/>
              <a:ext cx="155810" cy="128927"/>
            </a:xfrm>
            <a:custGeom>
              <a:avLst/>
              <a:gdLst/>
              <a:ahLst/>
              <a:cxnLst/>
              <a:rect l="0" t="0" r="0" b="0"/>
              <a:pathLst>
                <a:path w="155810" h="128927">
                  <a:moveTo>
                    <a:pt x="140570" y="7006"/>
                  </a:moveTo>
                  <a:lnTo>
                    <a:pt x="132479" y="2961"/>
                  </a:lnTo>
                  <a:lnTo>
                    <a:pt x="115312" y="445"/>
                  </a:lnTo>
                  <a:lnTo>
                    <a:pt x="90094" y="7790"/>
                  </a:lnTo>
                  <a:lnTo>
                    <a:pt x="52925" y="30679"/>
                  </a:lnTo>
                  <a:lnTo>
                    <a:pt x="29778" y="52385"/>
                  </a:lnTo>
                  <a:lnTo>
                    <a:pt x="4409" y="88116"/>
                  </a:lnTo>
                  <a:lnTo>
                    <a:pt x="184" y="96959"/>
                  </a:lnTo>
                  <a:lnTo>
                    <a:pt x="0" y="106534"/>
                  </a:lnTo>
                  <a:lnTo>
                    <a:pt x="1136" y="111458"/>
                  </a:lnTo>
                  <a:lnTo>
                    <a:pt x="6914" y="119187"/>
                  </a:lnTo>
                  <a:lnTo>
                    <a:pt x="10826" y="122433"/>
                  </a:lnTo>
                  <a:lnTo>
                    <a:pt x="21946" y="126040"/>
                  </a:lnTo>
                  <a:lnTo>
                    <a:pt x="28466" y="127002"/>
                  </a:lnTo>
                  <a:lnTo>
                    <a:pt x="53825" y="120266"/>
                  </a:lnTo>
                  <a:lnTo>
                    <a:pt x="74698" y="107545"/>
                  </a:lnTo>
                  <a:lnTo>
                    <a:pt x="105576" y="72137"/>
                  </a:lnTo>
                  <a:lnTo>
                    <a:pt x="130483" y="37032"/>
                  </a:lnTo>
                  <a:lnTo>
                    <a:pt x="155325" y="0"/>
                  </a:lnTo>
                  <a:lnTo>
                    <a:pt x="142783" y="34024"/>
                  </a:lnTo>
                  <a:lnTo>
                    <a:pt x="132884" y="67031"/>
                  </a:lnTo>
                  <a:lnTo>
                    <a:pt x="129534" y="81097"/>
                  </a:lnTo>
                  <a:lnTo>
                    <a:pt x="132407" y="95469"/>
                  </a:lnTo>
                  <a:lnTo>
                    <a:pt x="138621" y="112522"/>
                  </a:lnTo>
                  <a:lnTo>
                    <a:pt x="155809" y="1289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6" name="SMARTInkShape-2148"/>
            <p:cNvSpPr/>
            <p:nvPr/>
          </p:nvSpPr>
          <p:spPr>
            <a:xfrm>
              <a:off x="8503920" y="4076701"/>
              <a:ext cx="22861" cy="7621"/>
            </a:xfrm>
            <a:custGeom>
              <a:avLst/>
              <a:gdLst/>
              <a:ahLst/>
              <a:cxnLst/>
              <a:rect l="0" t="0" r="0" b="0"/>
              <a:pathLst>
                <a:path w="22861" h="7621">
                  <a:moveTo>
                    <a:pt x="0" y="0"/>
                  </a:moveTo>
                  <a:lnTo>
                    <a:pt x="2286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7" name="SMARTInkShape-2149"/>
            <p:cNvSpPr/>
            <p:nvPr/>
          </p:nvSpPr>
          <p:spPr>
            <a:xfrm>
              <a:off x="8481061" y="4137661"/>
              <a:ext cx="7620" cy="121921"/>
            </a:xfrm>
            <a:custGeom>
              <a:avLst/>
              <a:gdLst/>
              <a:ahLst/>
              <a:cxnLst/>
              <a:rect l="0" t="0" r="0" b="0"/>
              <a:pathLst>
                <a:path w="7620" h="121921">
                  <a:moveTo>
                    <a:pt x="0" y="0"/>
                  </a:moveTo>
                  <a:lnTo>
                    <a:pt x="4044" y="0"/>
                  </a:lnTo>
                  <a:lnTo>
                    <a:pt x="4389" y="847"/>
                  </a:lnTo>
                  <a:lnTo>
                    <a:pt x="1675" y="7777"/>
                  </a:lnTo>
                  <a:lnTo>
                    <a:pt x="220" y="39124"/>
                  </a:lnTo>
                  <a:lnTo>
                    <a:pt x="65" y="69354"/>
                  </a:lnTo>
                  <a:lnTo>
                    <a:pt x="858" y="103634"/>
                  </a:lnTo>
                  <a:lnTo>
                    <a:pt x="7619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8" name="SMARTInkShape-2150"/>
            <p:cNvSpPr/>
            <p:nvPr/>
          </p:nvSpPr>
          <p:spPr>
            <a:xfrm>
              <a:off x="8176261" y="4023361"/>
              <a:ext cx="203651" cy="231707"/>
            </a:xfrm>
            <a:custGeom>
              <a:avLst/>
              <a:gdLst/>
              <a:ahLst/>
              <a:cxnLst/>
              <a:rect l="0" t="0" r="0" b="0"/>
              <a:pathLst>
                <a:path w="203651" h="231707">
                  <a:moveTo>
                    <a:pt x="15239" y="0"/>
                  </a:moveTo>
                  <a:lnTo>
                    <a:pt x="8678" y="0"/>
                  </a:lnTo>
                  <a:lnTo>
                    <a:pt x="3667" y="29302"/>
                  </a:lnTo>
                  <a:lnTo>
                    <a:pt x="1086" y="61082"/>
                  </a:lnTo>
                  <a:lnTo>
                    <a:pt x="321" y="97309"/>
                  </a:lnTo>
                  <a:lnTo>
                    <a:pt x="94" y="134854"/>
                  </a:lnTo>
                  <a:lnTo>
                    <a:pt x="28" y="168744"/>
                  </a:lnTo>
                  <a:lnTo>
                    <a:pt x="1" y="205757"/>
                  </a:lnTo>
                  <a:lnTo>
                    <a:pt x="0" y="213162"/>
                  </a:lnTo>
                  <a:lnTo>
                    <a:pt x="14650" y="177480"/>
                  </a:lnTo>
                  <a:lnTo>
                    <a:pt x="43350" y="140341"/>
                  </a:lnTo>
                  <a:lnTo>
                    <a:pt x="64379" y="120353"/>
                  </a:lnTo>
                  <a:lnTo>
                    <a:pt x="95464" y="104603"/>
                  </a:lnTo>
                  <a:lnTo>
                    <a:pt x="127952" y="94918"/>
                  </a:lnTo>
                  <a:lnTo>
                    <a:pt x="151929" y="93317"/>
                  </a:lnTo>
                  <a:lnTo>
                    <a:pt x="167430" y="95943"/>
                  </a:lnTo>
                  <a:lnTo>
                    <a:pt x="186392" y="106227"/>
                  </a:lnTo>
                  <a:lnTo>
                    <a:pt x="195164" y="119743"/>
                  </a:lnTo>
                  <a:lnTo>
                    <a:pt x="202606" y="144135"/>
                  </a:lnTo>
                  <a:lnTo>
                    <a:pt x="203650" y="151970"/>
                  </a:lnTo>
                  <a:lnTo>
                    <a:pt x="197029" y="179178"/>
                  </a:lnTo>
                  <a:lnTo>
                    <a:pt x="188389" y="196553"/>
                  </a:lnTo>
                  <a:lnTo>
                    <a:pt x="168330" y="211108"/>
                  </a:lnTo>
                  <a:lnTo>
                    <a:pt x="131212" y="225114"/>
                  </a:lnTo>
                  <a:lnTo>
                    <a:pt x="102189" y="231706"/>
                  </a:lnTo>
                  <a:lnTo>
                    <a:pt x="77973" y="229050"/>
                  </a:lnTo>
                  <a:lnTo>
                    <a:pt x="65417" y="225131"/>
                  </a:lnTo>
                  <a:lnTo>
                    <a:pt x="61391" y="222054"/>
                  </a:lnTo>
                  <a:lnTo>
                    <a:pt x="56917" y="214119"/>
                  </a:lnTo>
                  <a:lnTo>
                    <a:pt x="56571" y="210480"/>
                  </a:lnTo>
                  <a:lnTo>
                    <a:pt x="58444" y="204178"/>
                  </a:lnTo>
                  <a:lnTo>
                    <a:pt x="68578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9" name="SMARTInkShape-2151"/>
            <p:cNvSpPr/>
            <p:nvPr/>
          </p:nvSpPr>
          <p:spPr>
            <a:xfrm>
              <a:off x="7848602" y="4078348"/>
              <a:ext cx="175259" cy="150754"/>
            </a:xfrm>
            <a:custGeom>
              <a:avLst/>
              <a:gdLst/>
              <a:ahLst/>
              <a:cxnLst/>
              <a:rect l="0" t="0" r="0" b="0"/>
              <a:pathLst>
                <a:path w="175259" h="150754">
                  <a:moveTo>
                    <a:pt x="15238" y="21213"/>
                  </a:moveTo>
                  <a:lnTo>
                    <a:pt x="15238" y="27774"/>
                  </a:lnTo>
                  <a:lnTo>
                    <a:pt x="11193" y="32564"/>
                  </a:lnTo>
                  <a:lnTo>
                    <a:pt x="9206" y="39240"/>
                  </a:lnTo>
                  <a:lnTo>
                    <a:pt x="6981" y="69150"/>
                  </a:lnTo>
                  <a:lnTo>
                    <a:pt x="1629" y="101457"/>
                  </a:lnTo>
                  <a:lnTo>
                    <a:pt x="62" y="138603"/>
                  </a:lnTo>
                  <a:lnTo>
                    <a:pt x="0" y="149517"/>
                  </a:lnTo>
                  <a:lnTo>
                    <a:pt x="846" y="149929"/>
                  </a:lnTo>
                  <a:lnTo>
                    <a:pt x="6559" y="150644"/>
                  </a:lnTo>
                  <a:lnTo>
                    <a:pt x="13640" y="113432"/>
                  </a:lnTo>
                  <a:lnTo>
                    <a:pt x="25522" y="78701"/>
                  </a:lnTo>
                  <a:lnTo>
                    <a:pt x="40373" y="45873"/>
                  </a:lnTo>
                  <a:lnTo>
                    <a:pt x="69746" y="12664"/>
                  </a:lnTo>
                  <a:lnTo>
                    <a:pt x="86422" y="3910"/>
                  </a:lnTo>
                  <a:lnTo>
                    <a:pt x="103404" y="0"/>
                  </a:lnTo>
                  <a:lnTo>
                    <a:pt x="123206" y="2886"/>
                  </a:lnTo>
                  <a:lnTo>
                    <a:pt x="135472" y="11374"/>
                  </a:lnTo>
                  <a:lnTo>
                    <a:pt x="141114" y="17194"/>
                  </a:lnTo>
                  <a:lnTo>
                    <a:pt x="147383" y="32691"/>
                  </a:lnTo>
                  <a:lnTo>
                    <a:pt x="155453" y="70235"/>
                  </a:lnTo>
                  <a:lnTo>
                    <a:pt x="154620" y="100179"/>
                  </a:lnTo>
                  <a:lnTo>
                    <a:pt x="152690" y="137978"/>
                  </a:lnTo>
                  <a:lnTo>
                    <a:pt x="152593" y="142236"/>
                  </a:lnTo>
                  <a:lnTo>
                    <a:pt x="153375" y="145075"/>
                  </a:lnTo>
                  <a:lnTo>
                    <a:pt x="154743" y="146968"/>
                  </a:lnTo>
                  <a:lnTo>
                    <a:pt x="156501" y="148230"/>
                  </a:lnTo>
                  <a:lnTo>
                    <a:pt x="160713" y="149631"/>
                  </a:lnTo>
                  <a:lnTo>
                    <a:pt x="175258" y="1507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0" name="SMARTInkShape-2152"/>
            <p:cNvSpPr/>
            <p:nvPr/>
          </p:nvSpPr>
          <p:spPr>
            <a:xfrm>
              <a:off x="7726773" y="4046221"/>
              <a:ext cx="15148" cy="7621"/>
            </a:xfrm>
            <a:custGeom>
              <a:avLst/>
              <a:gdLst/>
              <a:ahLst/>
              <a:cxnLst/>
              <a:rect l="0" t="0" r="0" b="0"/>
              <a:pathLst>
                <a:path w="15148" h="7621">
                  <a:moveTo>
                    <a:pt x="7527" y="7620"/>
                  </a:moveTo>
                  <a:lnTo>
                    <a:pt x="966" y="7620"/>
                  </a:lnTo>
                  <a:lnTo>
                    <a:pt x="613" y="6773"/>
                  </a:lnTo>
                  <a:lnTo>
                    <a:pt x="0" y="1059"/>
                  </a:lnTo>
                  <a:lnTo>
                    <a:pt x="817" y="706"/>
                  </a:lnTo>
                  <a:lnTo>
                    <a:pt x="151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1" name="SMARTInkShape-2153"/>
            <p:cNvSpPr/>
            <p:nvPr/>
          </p:nvSpPr>
          <p:spPr>
            <a:xfrm>
              <a:off x="7438977" y="4099561"/>
              <a:ext cx="310564" cy="137025"/>
            </a:xfrm>
            <a:custGeom>
              <a:avLst/>
              <a:gdLst/>
              <a:ahLst/>
              <a:cxnLst/>
              <a:rect l="0" t="0" r="0" b="0"/>
              <a:pathLst>
                <a:path w="310564" h="137025">
                  <a:moveTo>
                    <a:pt x="127683" y="0"/>
                  </a:moveTo>
                  <a:lnTo>
                    <a:pt x="117077" y="0"/>
                  </a:lnTo>
                  <a:lnTo>
                    <a:pt x="83670" y="16578"/>
                  </a:lnTo>
                  <a:lnTo>
                    <a:pt x="53796" y="31779"/>
                  </a:lnTo>
                  <a:lnTo>
                    <a:pt x="19406" y="62698"/>
                  </a:lnTo>
                  <a:lnTo>
                    <a:pt x="4412" y="81624"/>
                  </a:lnTo>
                  <a:lnTo>
                    <a:pt x="0" y="100667"/>
                  </a:lnTo>
                  <a:lnTo>
                    <a:pt x="1226" y="112757"/>
                  </a:lnTo>
                  <a:lnTo>
                    <a:pt x="2739" y="118351"/>
                  </a:lnTo>
                  <a:lnTo>
                    <a:pt x="8935" y="126825"/>
                  </a:lnTo>
                  <a:lnTo>
                    <a:pt x="12958" y="130270"/>
                  </a:lnTo>
                  <a:lnTo>
                    <a:pt x="24201" y="134098"/>
                  </a:lnTo>
                  <a:lnTo>
                    <a:pt x="30754" y="135118"/>
                  </a:lnTo>
                  <a:lnTo>
                    <a:pt x="44810" y="131737"/>
                  </a:lnTo>
                  <a:lnTo>
                    <a:pt x="76005" y="116283"/>
                  </a:lnTo>
                  <a:lnTo>
                    <a:pt x="91016" y="103222"/>
                  </a:lnTo>
                  <a:lnTo>
                    <a:pt x="110928" y="70529"/>
                  </a:lnTo>
                  <a:lnTo>
                    <a:pt x="127149" y="35252"/>
                  </a:lnTo>
                  <a:lnTo>
                    <a:pt x="133692" y="25308"/>
                  </a:lnTo>
                  <a:lnTo>
                    <a:pt x="133382" y="25339"/>
                  </a:lnTo>
                  <a:lnTo>
                    <a:pt x="130781" y="27631"/>
                  </a:lnTo>
                  <a:lnTo>
                    <a:pt x="124556" y="37726"/>
                  </a:lnTo>
                  <a:lnTo>
                    <a:pt x="121394" y="51442"/>
                  </a:lnTo>
                  <a:lnTo>
                    <a:pt x="124502" y="70275"/>
                  </a:lnTo>
                  <a:lnTo>
                    <a:pt x="134831" y="91942"/>
                  </a:lnTo>
                  <a:lnTo>
                    <a:pt x="152661" y="110404"/>
                  </a:lnTo>
                  <a:lnTo>
                    <a:pt x="164467" y="116802"/>
                  </a:lnTo>
                  <a:lnTo>
                    <a:pt x="178375" y="122661"/>
                  </a:lnTo>
                  <a:lnTo>
                    <a:pt x="181798" y="124954"/>
                  </a:lnTo>
                  <a:lnTo>
                    <a:pt x="185773" y="125636"/>
                  </a:lnTo>
                  <a:lnTo>
                    <a:pt x="219252" y="119954"/>
                  </a:lnTo>
                  <a:lnTo>
                    <a:pt x="224289" y="118069"/>
                  </a:lnTo>
                  <a:lnTo>
                    <a:pt x="232144" y="111460"/>
                  </a:lnTo>
                  <a:lnTo>
                    <a:pt x="239303" y="103725"/>
                  </a:lnTo>
                  <a:lnTo>
                    <a:pt x="252008" y="93763"/>
                  </a:lnTo>
                  <a:lnTo>
                    <a:pt x="274899" y="55772"/>
                  </a:lnTo>
                  <a:lnTo>
                    <a:pt x="285432" y="32723"/>
                  </a:lnTo>
                  <a:lnTo>
                    <a:pt x="287699" y="7756"/>
                  </a:lnTo>
                  <a:lnTo>
                    <a:pt x="287702" y="11705"/>
                  </a:lnTo>
                  <a:lnTo>
                    <a:pt x="285445" y="15927"/>
                  </a:lnTo>
                  <a:lnTo>
                    <a:pt x="282466" y="20625"/>
                  </a:lnTo>
                  <a:lnTo>
                    <a:pt x="280789" y="28877"/>
                  </a:lnTo>
                  <a:lnTo>
                    <a:pt x="280101" y="65973"/>
                  </a:lnTo>
                  <a:lnTo>
                    <a:pt x="280935" y="79473"/>
                  </a:lnTo>
                  <a:lnTo>
                    <a:pt x="287234" y="112085"/>
                  </a:lnTo>
                  <a:lnTo>
                    <a:pt x="287389" y="115363"/>
                  </a:lnTo>
                  <a:lnTo>
                    <a:pt x="289822" y="121263"/>
                  </a:lnTo>
                  <a:lnTo>
                    <a:pt x="301561" y="135616"/>
                  </a:lnTo>
                  <a:lnTo>
                    <a:pt x="304587" y="136474"/>
                  </a:lnTo>
                  <a:lnTo>
                    <a:pt x="309382" y="137024"/>
                  </a:lnTo>
                  <a:lnTo>
                    <a:pt x="309776" y="136223"/>
                  </a:lnTo>
                  <a:lnTo>
                    <a:pt x="310563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2" name="SMARTInkShape-2154"/>
            <p:cNvSpPr/>
            <p:nvPr/>
          </p:nvSpPr>
          <p:spPr>
            <a:xfrm>
              <a:off x="7208520" y="4122421"/>
              <a:ext cx="259081" cy="15241"/>
            </a:xfrm>
            <a:custGeom>
              <a:avLst/>
              <a:gdLst/>
              <a:ahLst/>
              <a:cxnLst/>
              <a:rect l="0" t="0" r="0" b="0"/>
              <a:pathLst>
                <a:path w="259081" h="15241">
                  <a:moveTo>
                    <a:pt x="0" y="15240"/>
                  </a:moveTo>
                  <a:lnTo>
                    <a:pt x="35079" y="15240"/>
                  </a:lnTo>
                  <a:lnTo>
                    <a:pt x="72559" y="8679"/>
                  </a:lnTo>
                  <a:lnTo>
                    <a:pt x="105082" y="7829"/>
                  </a:lnTo>
                  <a:lnTo>
                    <a:pt x="139102" y="7661"/>
                  </a:lnTo>
                  <a:lnTo>
                    <a:pt x="174138" y="7628"/>
                  </a:lnTo>
                  <a:lnTo>
                    <a:pt x="205518" y="2385"/>
                  </a:lnTo>
                  <a:lnTo>
                    <a:pt x="2590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3" name="SMARTInkShape-2155"/>
            <p:cNvSpPr/>
            <p:nvPr/>
          </p:nvSpPr>
          <p:spPr>
            <a:xfrm>
              <a:off x="7299960" y="4015741"/>
              <a:ext cx="22861" cy="213361"/>
            </a:xfrm>
            <a:custGeom>
              <a:avLst/>
              <a:gdLst/>
              <a:ahLst/>
              <a:cxnLst/>
              <a:rect l="0" t="0" r="0" b="0"/>
              <a:pathLst>
                <a:path w="22861" h="213361">
                  <a:moveTo>
                    <a:pt x="22860" y="0"/>
                  </a:moveTo>
                  <a:lnTo>
                    <a:pt x="22013" y="35246"/>
                  </a:lnTo>
                  <a:lnTo>
                    <a:pt x="14571" y="72281"/>
                  </a:lnTo>
                  <a:lnTo>
                    <a:pt x="9680" y="107777"/>
                  </a:lnTo>
                  <a:lnTo>
                    <a:pt x="8230" y="140589"/>
                  </a:lnTo>
                  <a:lnTo>
                    <a:pt x="10058" y="166398"/>
                  </a:lnTo>
                  <a:lnTo>
                    <a:pt x="14216" y="197875"/>
                  </a:lnTo>
                  <a:lnTo>
                    <a:pt x="13711" y="203037"/>
                  </a:lnTo>
                  <a:lnTo>
                    <a:pt x="12527" y="206477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4" name="SMARTInkShape-2156"/>
            <p:cNvSpPr/>
            <p:nvPr/>
          </p:nvSpPr>
          <p:spPr>
            <a:xfrm>
              <a:off x="6941849" y="4094673"/>
              <a:ext cx="205712" cy="159572"/>
            </a:xfrm>
            <a:custGeom>
              <a:avLst/>
              <a:gdLst/>
              <a:ahLst/>
              <a:cxnLst/>
              <a:rect l="0" t="0" r="0" b="0"/>
              <a:pathLst>
                <a:path w="205712" h="159572">
                  <a:moveTo>
                    <a:pt x="22831" y="20128"/>
                  </a:moveTo>
                  <a:lnTo>
                    <a:pt x="16747" y="27058"/>
                  </a:lnTo>
                  <a:lnTo>
                    <a:pt x="12225" y="34779"/>
                  </a:lnTo>
                  <a:lnTo>
                    <a:pt x="8507" y="58770"/>
                  </a:lnTo>
                  <a:lnTo>
                    <a:pt x="2435" y="96309"/>
                  </a:lnTo>
                  <a:lnTo>
                    <a:pt x="187" y="134360"/>
                  </a:lnTo>
                  <a:lnTo>
                    <a:pt x="0" y="157979"/>
                  </a:lnTo>
                  <a:lnTo>
                    <a:pt x="837" y="159442"/>
                  </a:lnTo>
                  <a:lnTo>
                    <a:pt x="2242" y="159571"/>
                  </a:lnTo>
                  <a:lnTo>
                    <a:pt x="4025" y="158810"/>
                  </a:lnTo>
                  <a:lnTo>
                    <a:pt x="5214" y="156609"/>
                  </a:lnTo>
                  <a:lnTo>
                    <a:pt x="15367" y="124074"/>
                  </a:lnTo>
                  <a:lnTo>
                    <a:pt x="26364" y="87763"/>
                  </a:lnTo>
                  <a:lnTo>
                    <a:pt x="43460" y="50484"/>
                  </a:lnTo>
                  <a:lnTo>
                    <a:pt x="56695" y="29405"/>
                  </a:lnTo>
                  <a:lnTo>
                    <a:pt x="73034" y="16197"/>
                  </a:lnTo>
                  <a:lnTo>
                    <a:pt x="98572" y="3629"/>
                  </a:lnTo>
                  <a:lnTo>
                    <a:pt x="126741" y="0"/>
                  </a:lnTo>
                  <a:lnTo>
                    <a:pt x="143520" y="2151"/>
                  </a:lnTo>
                  <a:lnTo>
                    <a:pt x="157186" y="8187"/>
                  </a:lnTo>
                  <a:lnTo>
                    <a:pt x="168058" y="16514"/>
                  </a:lnTo>
                  <a:lnTo>
                    <a:pt x="188826" y="44686"/>
                  </a:lnTo>
                  <a:lnTo>
                    <a:pt x="195346" y="62306"/>
                  </a:lnTo>
                  <a:lnTo>
                    <a:pt x="196702" y="99987"/>
                  </a:lnTo>
                  <a:lnTo>
                    <a:pt x="187414" y="137481"/>
                  </a:lnTo>
                  <a:lnTo>
                    <a:pt x="184203" y="146057"/>
                  </a:lnTo>
                  <a:lnTo>
                    <a:pt x="185445" y="146414"/>
                  </a:lnTo>
                  <a:lnTo>
                    <a:pt x="191342" y="144553"/>
                  </a:lnTo>
                  <a:lnTo>
                    <a:pt x="205711" y="1344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5" name="SMARTInkShape-2157"/>
            <p:cNvSpPr/>
            <p:nvPr/>
          </p:nvSpPr>
          <p:spPr>
            <a:xfrm>
              <a:off x="6693412" y="4130041"/>
              <a:ext cx="146696" cy="144169"/>
            </a:xfrm>
            <a:custGeom>
              <a:avLst/>
              <a:gdLst/>
              <a:ahLst/>
              <a:cxnLst/>
              <a:rect l="0" t="0" r="0" b="0"/>
              <a:pathLst>
                <a:path w="146696" h="144169">
                  <a:moveTo>
                    <a:pt x="57908" y="0"/>
                  </a:moveTo>
                  <a:lnTo>
                    <a:pt x="22828" y="36608"/>
                  </a:lnTo>
                  <a:lnTo>
                    <a:pt x="3816" y="72676"/>
                  </a:lnTo>
                  <a:lnTo>
                    <a:pt x="0" y="86205"/>
                  </a:lnTo>
                  <a:lnTo>
                    <a:pt x="1897" y="107387"/>
                  </a:lnTo>
                  <a:lnTo>
                    <a:pt x="12412" y="119976"/>
                  </a:lnTo>
                  <a:lnTo>
                    <a:pt x="28374" y="130369"/>
                  </a:lnTo>
                  <a:lnTo>
                    <a:pt x="56401" y="140134"/>
                  </a:lnTo>
                  <a:lnTo>
                    <a:pt x="91696" y="143862"/>
                  </a:lnTo>
                  <a:lnTo>
                    <a:pt x="98214" y="144168"/>
                  </a:lnTo>
                  <a:lnTo>
                    <a:pt x="114486" y="137735"/>
                  </a:lnTo>
                  <a:lnTo>
                    <a:pt x="130468" y="126409"/>
                  </a:lnTo>
                  <a:lnTo>
                    <a:pt x="140393" y="112909"/>
                  </a:lnTo>
                  <a:lnTo>
                    <a:pt x="146695" y="86982"/>
                  </a:lnTo>
                  <a:lnTo>
                    <a:pt x="144516" y="61897"/>
                  </a:lnTo>
                  <a:lnTo>
                    <a:pt x="136194" y="46136"/>
                  </a:lnTo>
                  <a:lnTo>
                    <a:pt x="108983" y="14605"/>
                  </a:lnTo>
                  <a:lnTo>
                    <a:pt x="91434" y="2091"/>
                  </a:lnTo>
                  <a:lnTo>
                    <a:pt x="94257" y="3187"/>
                  </a:lnTo>
                  <a:lnTo>
                    <a:pt x="101157" y="5650"/>
                  </a:lnTo>
                  <a:lnTo>
                    <a:pt x="118868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6" name="SMARTInkShape-2158"/>
            <p:cNvSpPr/>
            <p:nvPr/>
          </p:nvSpPr>
          <p:spPr>
            <a:xfrm>
              <a:off x="6406373" y="4095394"/>
              <a:ext cx="207788" cy="186442"/>
            </a:xfrm>
            <a:custGeom>
              <a:avLst/>
              <a:gdLst/>
              <a:ahLst/>
              <a:cxnLst/>
              <a:rect l="0" t="0" r="0" b="0"/>
              <a:pathLst>
                <a:path w="207788" h="186442">
                  <a:moveTo>
                    <a:pt x="192547" y="65127"/>
                  </a:moveTo>
                  <a:lnTo>
                    <a:pt x="193394" y="52960"/>
                  </a:lnTo>
                  <a:lnTo>
                    <a:pt x="196592" y="43915"/>
                  </a:lnTo>
                  <a:lnTo>
                    <a:pt x="196320" y="34251"/>
                  </a:lnTo>
                  <a:lnTo>
                    <a:pt x="193377" y="25157"/>
                  </a:lnTo>
                  <a:lnTo>
                    <a:pt x="189247" y="18294"/>
                  </a:lnTo>
                  <a:lnTo>
                    <a:pt x="174071" y="5625"/>
                  </a:lnTo>
                  <a:lnTo>
                    <a:pt x="158371" y="581"/>
                  </a:lnTo>
                  <a:lnTo>
                    <a:pt x="125976" y="0"/>
                  </a:lnTo>
                  <a:lnTo>
                    <a:pt x="90978" y="5190"/>
                  </a:lnTo>
                  <a:lnTo>
                    <a:pt x="64522" y="14348"/>
                  </a:lnTo>
                  <a:lnTo>
                    <a:pt x="36872" y="32613"/>
                  </a:lnTo>
                  <a:lnTo>
                    <a:pt x="15950" y="58610"/>
                  </a:lnTo>
                  <a:lnTo>
                    <a:pt x="0" y="95752"/>
                  </a:lnTo>
                  <a:lnTo>
                    <a:pt x="123" y="126600"/>
                  </a:lnTo>
                  <a:lnTo>
                    <a:pt x="5522" y="150416"/>
                  </a:lnTo>
                  <a:lnTo>
                    <a:pt x="16529" y="168197"/>
                  </a:lnTo>
                  <a:lnTo>
                    <a:pt x="27957" y="176694"/>
                  </a:lnTo>
                  <a:lnTo>
                    <a:pt x="34560" y="180144"/>
                  </a:lnTo>
                  <a:lnTo>
                    <a:pt x="68125" y="185002"/>
                  </a:lnTo>
                  <a:lnTo>
                    <a:pt x="102153" y="186441"/>
                  </a:lnTo>
                  <a:lnTo>
                    <a:pt x="137908" y="180844"/>
                  </a:lnTo>
                  <a:lnTo>
                    <a:pt x="169431" y="171585"/>
                  </a:lnTo>
                  <a:lnTo>
                    <a:pt x="183967" y="165782"/>
                  </a:lnTo>
                  <a:lnTo>
                    <a:pt x="207787" y="1489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4" name="SMARTInkShape-Group298"/>
          <p:cNvGrpSpPr/>
          <p:nvPr/>
        </p:nvGrpSpPr>
        <p:grpSpPr>
          <a:xfrm>
            <a:off x="9296401" y="3977640"/>
            <a:ext cx="1409702" cy="431116"/>
            <a:chOff x="9296401" y="3977640"/>
            <a:chExt cx="1409702" cy="431116"/>
          </a:xfrm>
        </p:grpSpPr>
        <p:sp>
          <p:nvSpPr>
            <p:cNvPr id="2758" name="SMARTInkShape-2159"/>
            <p:cNvSpPr/>
            <p:nvPr/>
          </p:nvSpPr>
          <p:spPr>
            <a:xfrm>
              <a:off x="10553702" y="4034555"/>
              <a:ext cx="152401" cy="19286"/>
            </a:xfrm>
            <a:custGeom>
              <a:avLst/>
              <a:gdLst/>
              <a:ahLst/>
              <a:cxnLst/>
              <a:rect l="0" t="0" r="0" b="0"/>
              <a:pathLst>
                <a:path w="152401" h="19286">
                  <a:moveTo>
                    <a:pt x="0" y="4045"/>
                  </a:moveTo>
                  <a:lnTo>
                    <a:pt x="19079" y="3198"/>
                  </a:lnTo>
                  <a:lnTo>
                    <a:pt x="28517" y="0"/>
                  </a:lnTo>
                  <a:lnTo>
                    <a:pt x="40614" y="272"/>
                  </a:lnTo>
                  <a:lnTo>
                    <a:pt x="76531" y="3548"/>
                  </a:lnTo>
                  <a:lnTo>
                    <a:pt x="104486" y="6205"/>
                  </a:lnTo>
                  <a:lnTo>
                    <a:pt x="142110" y="15390"/>
                  </a:lnTo>
                  <a:lnTo>
                    <a:pt x="152400" y="192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9" name="SMARTInkShape-2160"/>
            <p:cNvSpPr/>
            <p:nvPr/>
          </p:nvSpPr>
          <p:spPr>
            <a:xfrm>
              <a:off x="10599423" y="3977640"/>
              <a:ext cx="22858" cy="236221"/>
            </a:xfrm>
            <a:custGeom>
              <a:avLst/>
              <a:gdLst/>
              <a:ahLst/>
              <a:cxnLst/>
              <a:rect l="0" t="0" r="0" b="0"/>
              <a:pathLst>
                <a:path w="22858" h="236221">
                  <a:moveTo>
                    <a:pt x="22857" y="0"/>
                  </a:moveTo>
                  <a:lnTo>
                    <a:pt x="22857" y="35824"/>
                  </a:lnTo>
                  <a:lnTo>
                    <a:pt x="15098" y="71982"/>
                  </a:lnTo>
                  <a:lnTo>
                    <a:pt x="8387" y="109362"/>
                  </a:lnTo>
                  <a:lnTo>
                    <a:pt x="5513" y="135432"/>
                  </a:lnTo>
                  <a:lnTo>
                    <a:pt x="1088" y="157139"/>
                  </a:lnTo>
                  <a:lnTo>
                    <a:pt x="62" y="193020"/>
                  </a:lnTo>
                  <a:lnTo>
                    <a:pt x="0" y="223073"/>
                  </a:lnTo>
                  <a:lnTo>
                    <a:pt x="2257" y="228402"/>
                  </a:lnTo>
                  <a:lnTo>
                    <a:pt x="7616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0" name="SMARTInkShape-2161"/>
            <p:cNvSpPr/>
            <p:nvPr/>
          </p:nvSpPr>
          <p:spPr>
            <a:xfrm>
              <a:off x="10428625" y="4091940"/>
              <a:ext cx="140315" cy="149566"/>
            </a:xfrm>
            <a:custGeom>
              <a:avLst/>
              <a:gdLst/>
              <a:ahLst/>
              <a:cxnLst/>
              <a:rect l="0" t="0" r="0" b="0"/>
              <a:pathLst>
                <a:path w="140315" h="149566">
                  <a:moveTo>
                    <a:pt x="64114" y="0"/>
                  </a:moveTo>
                  <a:lnTo>
                    <a:pt x="32338" y="17912"/>
                  </a:lnTo>
                  <a:lnTo>
                    <a:pt x="19798" y="33530"/>
                  </a:lnTo>
                  <a:lnTo>
                    <a:pt x="6475" y="66799"/>
                  </a:lnTo>
                  <a:lnTo>
                    <a:pt x="0" y="90912"/>
                  </a:lnTo>
                  <a:lnTo>
                    <a:pt x="1188" y="106446"/>
                  </a:lnTo>
                  <a:lnTo>
                    <a:pt x="6797" y="119558"/>
                  </a:lnTo>
                  <a:lnTo>
                    <a:pt x="20150" y="137728"/>
                  </a:lnTo>
                  <a:lnTo>
                    <a:pt x="27925" y="141646"/>
                  </a:lnTo>
                  <a:lnTo>
                    <a:pt x="32367" y="142691"/>
                  </a:lnTo>
                  <a:lnTo>
                    <a:pt x="36178" y="142540"/>
                  </a:lnTo>
                  <a:lnTo>
                    <a:pt x="42668" y="140116"/>
                  </a:lnTo>
                  <a:lnTo>
                    <a:pt x="55127" y="129945"/>
                  </a:lnTo>
                  <a:lnTo>
                    <a:pt x="73661" y="100018"/>
                  </a:lnTo>
                  <a:lnTo>
                    <a:pt x="86353" y="66512"/>
                  </a:lnTo>
                  <a:lnTo>
                    <a:pt x="93511" y="29674"/>
                  </a:lnTo>
                  <a:lnTo>
                    <a:pt x="94593" y="177"/>
                  </a:lnTo>
                  <a:lnTo>
                    <a:pt x="95442" y="13049"/>
                  </a:lnTo>
                  <a:lnTo>
                    <a:pt x="101157" y="46435"/>
                  </a:lnTo>
                  <a:lnTo>
                    <a:pt x="102853" y="77188"/>
                  </a:lnTo>
                  <a:lnTo>
                    <a:pt x="108749" y="112789"/>
                  </a:lnTo>
                  <a:lnTo>
                    <a:pt x="120347" y="142330"/>
                  </a:lnTo>
                  <a:lnTo>
                    <a:pt x="123616" y="145687"/>
                  </a:lnTo>
                  <a:lnTo>
                    <a:pt x="131766" y="149417"/>
                  </a:lnTo>
                  <a:lnTo>
                    <a:pt x="134616" y="149565"/>
                  </a:lnTo>
                  <a:lnTo>
                    <a:pt x="140314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1" name="SMARTInkShape-2162"/>
            <p:cNvSpPr/>
            <p:nvPr/>
          </p:nvSpPr>
          <p:spPr>
            <a:xfrm>
              <a:off x="9974580" y="3993602"/>
              <a:ext cx="419101" cy="253419"/>
            </a:xfrm>
            <a:custGeom>
              <a:avLst/>
              <a:gdLst/>
              <a:ahLst/>
              <a:cxnLst/>
              <a:rect l="0" t="0" r="0" b="0"/>
              <a:pathLst>
                <a:path w="419101" h="253419">
                  <a:moveTo>
                    <a:pt x="0" y="121198"/>
                  </a:moveTo>
                  <a:lnTo>
                    <a:pt x="2259" y="153214"/>
                  </a:lnTo>
                  <a:lnTo>
                    <a:pt x="13845" y="185590"/>
                  </a:lnTo>
                  <a:lnTo>
                    <a:pt x="31209" y="219180"/>
                  </a:lnTo>
                  <a:lnTo>
                    <a:pt x="41811" y="233325"/>
                  </a:lnTo>
                  <a:lnTo>
                    <a:pt x="72644" y="252323"/>
                  </a:lnTo>
                  <a:lnTo>
                    <a:pt x="85627" y="253418"/>
                  </a:lnTo>
                  <a:lnTo>
                    <a:pt x="92645" y="252525"/>
                  </a:lnTo>
                  <a:lnTo>
                    <a:pt x="104958" y="244759"/>
                  </a:lnTo>
                  <a:lnTo>
                    <a:pt x="115229" y="232841"/>
                  </a:lnTo>
                  <a:lnTo>
                    <a:pt x="124923" y="212697"/>
                  </a:lnTo>
                  <a:lnTo>
                    <a:pt x="134373" y="174609"/>
                  </a:lnTo>
                  <a:lnTo>
                    <a:pt x="136795" y="146942"/>
                  </a:lnTo>
                  <a:lnTo>
                    <a:pt x="129845" y="115538"/>
                  </a:lnTo>
                  <a:lnTo>
                    <a:pt x="129744" y="115732"/>
                  </a:lnTo>
                  <a:lnTo>
                    <a:pt x="130406" y="144094"/>
                  </a:lnTo>
                  <a:lnTo>
                    <a:pt x="140149" y="178117"/>
                  </a:lnTo>
                  <a:lnTo>
                    <a:pt x="161541" y="205921"/>
                  </a:lnTo>
                  <a:lnTo>
                    <a:pt x="183840" y="227021"/>
                  </a:lnTo>
                  <a:lnTo>
                    <a:pt x="194878" y="231731"/>
                  </a:lnTo>
                  <a:lnTo>
                    <a:pt x="221954" y="235167"/>
                  </a:lnTo>
                  <a:lnTo>
                    <a:pt x="230162" y="226320"/>
                  </a:lnTo>
                  <a:lnTo>
                    <a:pt x="238608" y="209405"/>
                  </a:lnTo>
                  <a:lnTo>
                    <a:pt x="247277" y="174709"/>
                  </a:lnTo>
                  <a:lnTo>
                    <a:pt x="252892" y="141584"/>
                  </a:lnTo>
                  <a:lnTo>
                    <a:pt x="259505" y="112845"/>
                  </a:lnTo>
                  <a:lnTo>
                    <a:pt x="264569" y="82881"/>
                  </a:lnTo>
                  <a:lnTo>
                    <a:pt x="266280" y="46460"/>
                  </a:lnTo>
                  <a:lnTo>
                    <a:pt x="266644" y="11606"/>
                  </a:lnTo>
                  <a:lnTo>
                    <a:pt x="266690" y="1713"/>
                  </a:lnTo>
                  <a:lnTo>
                    <a:pt x="267541" y="901"/>
                  </a:lnTo>
                  <a:lnTo>
                    <a:pt x="270742" y="0"/>
                  </a:lnTo>
                  <a:lnTo>
                    <a:pt x="272782" y="1453"/>
                  </a:lnTo>
                  <a:lnTo>
                    <a:pt x="277304" y="7582"/>
                  </a:lnTo>
                  <a:lnTo>
                    <a:pt x="283588" y="42987"/>
                  </a:lnTo>
                  <a:lnTo>
                    <a:pt x="287791" y="77140"/>
                  </a:lnTo>
                  <a:lnTo>
                    <a:pt x="286778" y="114070"/>
                  </a:lnTo>
                  <a:lnTo>
                    <a:pt x="283375" y="151824"/>
                  </a:lnTo>
                  <a:lnTo>
                    <a:pt x="282364" y="187563"/>
                  </a:lnTo>
                  <a:lnTo>
                    <a:pt x="281150" y="222036"/>
                  </a:lnTo>
                  <a:lnTo>
                    <a:pt x="275388" y="237603"/>
                  </a:lnTo>
                  <a:lnTo>
                    <a:pt x="275878" y="238595"/>
                  </a:lnTo>
                  <a:lnTo>
                    <a:pt x="277053" y="238409"/>
                  </a:lnTo>
                  <a:lnTo>
                    <a:pt x="278681" y="237439"/>
                  </a:lnTo>
                  <a:lnTo>
                    <a:pt x="279769" y="235945"/>
                  </a:lnTo>
                  <a:lnTo>
                    <a:pt x="293917" y="198281"/>
                  </a:lnTo>
                  <a:lnTo>
                    <a:pt x="307879" y="164828"/>
                  </a:lnTo>
                  <a:lnTo>
                    <a:pt x="330025" y="129910"/>
                  </a:lnTo>
                  <a:lnTo>
                    <a:pt x="350518" y="106644"/>
                  </a:lnTo>
                  <a:lnTo>
                    <a:pt x="359270" y="102029"/>
                  </a:lnTo>
                  <a:lnTo>
                    <a:pt x="384535" y="98824"/>
                  </a:lnTo>
                  <a:lnTo>
                    <a:pt x="397812" y="98554"/>
                  </a:lnTo>
                  <a:lnTo>
                    <a:pt x="403216" y="101022"/>
                  </a:lnTo>
                  <a:lnTo>
                    <a:pt x="411476" y="110537"/>
                  </a:lnTo>
                  <a:lnTo>
                    <a:pt x="415713" y="123234"/>
                  </a:lnTo>
                  <a:lnTo>
                    <a:pt x="418655" y="158720"/>
                  </a:lnTo>
                  <a:lnTo>
                    <a:pt x="416756" y="183800"/>
                  </a:lnTo>
                  <a:lnTo>
                    <a:pt x="406938" y="218781"/>
                  </a:lnTo>
                  <a:lnTo>
                    <a:pt x="405230" y="227504"/>
                  </a:lnTo>
                  <a:lnTo>
                    <a:pt x="405619" y="230168"/>
                  </a:lnTo>
                  <a:lnTo>
                    <a:pt x="419100" y="2354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2" name="SMARTInkShape-2163"/>
            <p:cNvSpPr/>
            <p:nvPr/>
          </p:nvSpPr>
          <p:spPr>
            <a:xfrm>
              <a:off x="9624062" y="4096723"/>
              <a:ext cx="201491" cy="312033"/>
            </a:xfrm>
            <a:custGeom>
              <a:avLst/>
              <a:gdLst/>
              <a:ahLst/>
              <a:cxnLst/>
              <a:rect l="0" t="0" r="0" b="0"/>
              <a:pathLst>
                <a:path w="201491" h="312033">
                  <a:moveTo>
                    <a:pt x="0" y="33317"/>
                  </a:moveTo>
                  <a:lnTo>
                    <a:pt x="0" y="66738"/>
                  </a:lnTo>
                  <a:lnTo>
                    <a:pt x="0" y="102980"/>
                  </a:lnTo>
                  <a:lnTo>
                    <a:pt x="4044" y="138706"/>
                  </a:lnTo>
                  <a:lnTo>
                    <a:pt x="14650" y="158430"/>
                  </a:lnTo>
                  <a:lnTo>
                    <a:pt x="28517" y="170953"/>
                  </a:lnTo>
                  <a:lnTo>
                    <a:pt x="34251" y="172487"/>
                  </a:lnTo>
                  <a:lnTo>
                    <a:pt x="47395" y="171935"/>
                  </a:lnTo>
                  <a:lnTo>
                    <a:pt x="65030" y="166864"/>
                  </a:lnTo>
                  <a:lnTo>
                    <a:pt x="85025" y="151909"/>
                  </a:lnTo>
                  <a:lnTo>
                    <a:pt x="111531" y="118956"/>
                  </a:lnTo>
                  <a:lnTo>
                    <a:pt x="126635" y="85047"/>
                  </a:lnTo>
                  <a:lnTo>
                    <a:pt x="137088" y="52253"/>
                  </a:lnTo>
                  <a:lnTo>
                    <a:pt x="141359" y="39193"/>
                  </a:lnTo>
                  <a:lnTo>
                    <a:pt x="146362" y="14628"/>
                  </a:lnTo>
                  <a:lnTo>
                    <a:pt x="150610" y="4072"/>
                  </a:lnTo>
                  <a:lnTo>
                    <a:pt x="151604" y="0"/>
                  </a:lnTo>
                  <a:lnTo>
                    <a:pt x="151869" y="98"/>
                  </a:lnTo>
                  <a:lnTo>
                    <a:pt x="152046" y="1011"/>
                  </a:lnTo>
                  <a:lnTo>
                    <a:pt x="153009" y="1620"/>
                  </a:lnTo>
                  <a:lnTo>
                    <a:pt x="156339" y="2296"/>
                  </a:lnTo>
                  <a:lnTo>
                    <a:pt x="167018" y="14812"/>
                  </a:lnTo>
                  <a:lnTo>
                    <a:pt x="178868" y="40951"/>
                  </a:lnTo>
                  <a:lnTo>
                    <a:pt x="186602" y="72329"/>
                  </a:lnTo>
                  <a:lnTo>
                    <a:pt x="193001" y="98069"/>
                  </a:lnTo>
                  <a:lnTo>
                    <a:pt x="195844" y="126442"/>
                  </a:lnTo>
                  <a:lnTo>
                    <a:pt x="201490" y="158841"/>
                  </a:lnTo>
                  <a:lnTo>
                    <a:pt x="199662" y="194237"/>
                  </a:lnTo>
                  <a:lnTo>
                    <a:pt x="197729" y="225589"/>
                  </a:lnTo>
                  <a:lnTo>
                    <a:pt x="194277" y="240409"/>
                  </a:lnTo>
                  <a:lnTo>
                    <a:pt x="179482" y="266363"/>
                  </a:lnTo>
                  <a:lnTo>
                    <a:pt x="151729" y="293306"/>
                  </a:lnTo>
                  <a:lnTo>
                    <a:pt x="130187" y="308000"/>
                  </a:lnTo>
                  <a:lnTo>
                    <a:pt x="118255" y="312032"/>
                  </a:lnTo>
                  <a:lnTo>
                    <a:pt x="109567" y="311566"/>
                  </a:lnTo>
                  <a:lnTo>
                    <a:pt x="106064" y="310256"/>
                  </a:lnTo>
                  <a:lnTo>
                    <a:pt x="103729" y="308536"/>
                  </a:lnTo>
                  <a:lnTo>
                    <a:pt x="99059" y="300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3" name="SMARTInkShape-2164"/>
            <p:cNvSpPr/>
            <p:nvPr/>
          </p:nvSpPr>
          <p:spPr>
            <a:xfrm>
              <a:off x="9296401" y="4008120"/>
              <a:ext cx="224697" cy="269549"/>
            </a:xfrm>
            <a:custGeom>
              <a:avLst/>
              <a:gdLst/>
              <a:ahLst/>
              <a:cxnLst/>
              <a:rect l="0" t="0" r="0" b="0"/>
              <a:pathLst>
                <a:path w="224697" h="269549">
                  <a:moveTo>
                    <a:pt x="0" y="0"/>
                  </a:moveTo>
                  <a:lnTo>
                    <a:pt x="18235" y="19928"/>
                  </a:lnTo>
                  <a:lnTo>
                    <a:pt x="32745" y="53957"/>
                  </a:lnTo>
                  <a:lnTo>
                    <a:pt x="39653" y="85490"/>
                  </a:lnTo>
                  <a:lnTo>
                    <a:pt x="44521" y="114630"/>
                  </a:lnTo>
                  <a:lnTo>
                    <a:pt x="45365" y="149393"/>
                  </a:lnTo>
                  <a:lnTo>
                    <a:pt x="45614" y="183776"/>
                  </a:lnTo>
                  <a:lnTo>
                    <a:pt x="45706" y="219425"/>
                  </a:lnTo>
                  <a:lnTo>
                    <a:pt x="45720" y="241798"/>
                  </a:lnTo>
                  <a:lnTo>
                    <a:pt x="47978" y="207229"/>
                  </a:lnTo>
                  <a:lnTo>
                    <a:pt x="53497" y="186081"/>
                  </a:lnTo>
                  <a:lnTo>
                    <a:pt x="75478" y="149426"/>
                  </a:lnTo>
                  <a:lnTo>
                    <a:pt x="96269" y="126075"/>
                  </a:lnTo>
                  <a:lnTo>
                    <a:pt x="105157" y="120098"/>
                  </a:lnTo>
                  <a:lnTo>
                    <a:pt x="131817" y="116018"/>
                  </a:lnTo>
                  <a:lnTo>
                    <a:pt x="162482" y="118854"/>
                  </a:lnTo>
                  <a:lnTo>
                    <a:pt x="193017" y="129102"/>
                  </a:lnTo>
                  <a:lnTo>
                    <a:pt x="208834" y="142610"/>
                  </a:lnTo>
                  <a:lnTo>
                    <a:pt x="219815" y="159902"/>
                  </a:lnTo>
                  <a:lnTo>
                    <a:pt x="224696" y="178876"/>
                  </a:lnTo>
                  <a:lnTo>
                    <a:pt x="222349" y="196341"/>
                  </a:lnTo>
                  <a:lnTo>
                    <a:pt x="211508" y="218195"/>
                  </a:lnTo>
                  <a:lnTo>
                    <a:pt x="193056" y="237653"/>
                  </a:lnTo>
                  <a:lnTo>
                    <a:pt x="173856" y="250403"/>
                  </a:lnTo>
                  <a:lnTo>
                    <a:pt x="136179" y="262342"/>
                  </a:lnTo>
                  <a:lnTo>
                    <a:pt x="103661" y="269548"/>
                  </a:lnTo>
                  <a:lnTo>
                    <a:pt x="85865" y="268530"/>
                  </a:lnTo>
                  <a:lnTo>
                    <a:pt x="80104" y="266227"/>
                  </a:lnTo>
                  <a:lnTo>
                    <a:pt x="76262" y="262998"/>
                  </a:lnTo>
                  <a:lnTo>
                    <a:pt x="73701" y="259152"/>
                  </a:lnTo>
                  <a:lnTo>
                    <a:pt x="73687" y="254048"/>
                  </a:lnTo>
                  <a:lnTo>
                    <a:pt x="78187" y="241604"/>
                  </a:lnTo>
                  <a:lnTo>
                    <a:pt x="96447" y="216620"/>
                  </a:lnTo>
                  <a:lnTo>
                    <a:pt x="12192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6" name="SMARTInkShape-Group299"/>
          <p:cNvGrpSpPr/>
          <p:nvPr/>
        </p:nvGrpSpPr>
        <p:grpSpPr>
          <a:xfrm>
            <a:off x="3817621" y="4366575"/>
            <a:ext cx="1828801" cy="342586"/>
            <a:chOff x="3817621" y="4366575"/>
            <a:chExt cx="1828801" cy="342586"/>
          </a:xfrm>
        </p:grpSpPr>
        <p:sp>
          <p:nvSpPr>
            <p:cNvPr id="2765" name="SMARTInkShape-2165"/>
            <p:cNvSpPr/>
            <p:nvPr/>
          </p:nvSpPr>
          <p:spPr>
            <a:xfrm>
              <a:off x="3817621" y="4427248"/>
              <a:ext cx="360310" cy="127838"/>
            </a:xfrm>
            <a:custGeom>
              <a:avLst/>
              <a:gdLst/>
              <a:ahLst/>
              <a:cxnLst/>
              <a:rect l="0" t="0" r="0" b="0"/>
              <a:pathLst>
                <a:path w="360310" h="127838">
                  <a:moveTo>
                    <a:pt x="0" y="22832"/>
                  </a:moveTo>
                  <a:lnTo>
                    <a:pt x="4045" y="22832"/>
                  </a:lnTo>
                  <a:lnTo>
                    <a:pt x="8289" y="20574"/>
                  </a:lnTo>
                  <a:lnTo>
                    <a:pt x="10606" y="18787"/>
                  </a:lnTo>
                  <a:lnTo>
                    <a:pt x="39505" y="15072"/>
                  </a:lnTo>
                  <a:lnTo>
                    <a:pt x="72195" y="10184"/>
                  </a:lnTo>
                  <a:lnTo>
                    <a:pt x="102859" y="8360"/>
                  </a:lnTo>
                  <a:lnTo>
                    <a:pt x="140921" y="7744"/>
                  </a:lnTo>
                  <a:lnTo>
                    <a:pt x="176374" y="5379"/>
                  </a:lnTo>
                  <a:lnTo>
                    <a:pt x="209175" y="1574"/>
                  </a:lnTo>
                  <a:lnTo>
                    <a:pt x="245243" y="66"/>
                  </a:lnTo>
                  <a:lnTo>
                    <a:pt x="249618" y="0"/>
                  </a:lnTo>
                  <a:lnTo>
                    <a:pt x="249385" y="837"/>
                  </a:lnTo>
                  <a:lnTo>
                    <a:pt x="246869" y="4025"/>
                  </a:lnTo>
                  <a:lnTo>
                    <a:pt x="222894" y="21930"/>
                  </a:lnTo>
                  <a:lnTo>
                    <a:pt x="212139" y="40062"/>
                  </a:lnTo>
                  <a:lnTo>
                    <a:pt x="203591" y="61522"/>
                  </a:lnTo>
                  <a:lnTo>
                    <a:pt x="203461" y="68945"/>
                  </a:lnTo>
                  <a:lnTo>
                    <a:pt x="207831" y="83967"/>
                  </a:lnTo>
                  <a:lnTo>
                    <a:pt x="217676" y="96852"/>
                  </a:lnTo>
                  <a:lnTo>
                    <a:pt x="241555" y="118061"/>
                  </a:lnTo>
                  <a:lnTo>
                    <a:pt x="259814" y="125743"/>
                  </a:lnTo>
                  <a:lnTo>
                    <a:pt x="270978" y="127837"/>
                  </a:lnTo>
                  <a:lnTo>
                    <a:pt x="308498" y="123098"/>
                  </a:lnTo>
                  <a:lnTo>
                    <a:pt x="333271" y="115570"/>
                  </a:lnTo>
                  <a:lnTo>
                    <a:pt x="345958" y="107511"/>
                  </a:lnTo>
                  <a:lnTo>
                    <a:pt x="354984" y="96027"/>
                  </a:lnTo>
                  <a:lnTo>
                    <a:pt x="358576" y="89409"/>
                  </a:lnTo>
                  <a:lnTo>
                    <a:pt x="360309" y="75282"/>
                  </a:lnTo>
                  <a:lnTo>
                    <a:pt x="359586" y="67959"/>
                  </a:lnTo>
                  <a:lnTo>
                    <a:pt x="357411" y="62230"/>
                  </a:lnTo>
                  <a:lnTo>
                    <a:pt x="337055" y="39947"/>
                  </a:lnTo>
                  <a:lnTo>
                    <a:pt x="306029" y="26244"/>
                  </a:lnTo>
                  <a:lnTo>
                    <a:pt x="283997" y="19703"/>
                  </a:lnTo>
                  <a:lnTo>
                    <a:pt x="274952" y="20877"/>
                  </a:lnTo>
                  <a:lnTo>
                    <a:pt x="272202" y="22375"/>
                  </a:lnTo>
                  <a:lnTo>
                    <a:pt x="270368" y="24221"/>
                  </a:lnTo>
                  <a:lnTo>
                    <a:pt x="266700" y="304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6" name="SMARTInkShape-2166"/>
            <p:cNvSpPr/>
            <p:nvPr/>
          </p:nvSpPr>
          <p:spPr>
            <a:xfrm>
              <a:off x="4322433" y="4366575"/>
              <a:ext cx="234329" cy="210819"/>
            </a:xfrm>
            <a:custGeom>
              <a:avLst/>
              <a:gdLst/>
              <a:ahLst/>
              <a:cxnLst/>
              <a:rect l="0" t="0" r="0" b="0"/>
              <a:pathLst>
                <a:path w="234329" h="210819">
                  <a:moveTo>
                    <a:pt x="158128" y="83505"/>
                  </a:moveTo>
                  <a:lnTo>
                    <a:pt x="150037" y="79460"/>
                  </a:lnTo>
                  <a:lnTo>
                    <a:pt x="118963" y="76356"/>
                  </a:lnTo>
                  <a:lnTo>
                    <a:pt x="103468" y="77788"/>
                  </a:lnTo>
                  <a:lnTo>
                    <a:pt x="70441" y="90247"/>
                  </a:lnTo>
                  <a:lnTo>
                    <a:pt x="32764" y="106288"/>
                  </a:lnTo>
                  <a:lnTo>
                    <a:pt x="15208" y="120555"/>
                  </a:lnTo>
                  <a:lnTo>
                    <a:pt x="4492" y="134746"/>
                  </a:lnTo>
                  <a:lnTo>
                    <a:pt x="0" y="153721"/>
                  </a:lnTo>
                  <a:lnTo>
                    <a:pt x="2714" y="175430"/>
                  </a:lnTo>
                  <a:lnTo>
                    <a:pt x="11161" y="188143"/>
                  </a:lnTo>
                  <a:lnTo>
                    <a:pt x="24229" y="198591"/>
                  </a:lnTo>
                  <a:lnTo>
                    <a:pt x="50627" y="208386"/>
                  </a:lnTo>
                  <a:lnTo>
                    <a:pt x="79897" y="210818"/>
                  </a:lnTo>
                  <a:lnTo>
                    <a:pt x="115613" y="206741"/>
                  </a:lnTo>
                  <a:lnTo>
                    <a:pt x="122165" y="206302"/>
                  </a:lnTo>
                  <a:lnTo>
                    <a:pt x="136218" y="199041"/>
                  </a:lnTo>
                  <a:lnTo>
                    <a:pt x="174013" y="166363"/>
                  </a:lnTo>
                  <a:lnTo>
                    <a:pt x="182966" y="145497"/>
                  </a:lnTo>
                  <a:lnTo>
                    <a:pt x="187493" y="108105"/>
                  </a:lnTo>
                  <a:lnTo>
                    <a:pt x="188278" y="78188"/>
                  </a:lnTo>
                  <a:lnTo>
                    <a:pt x="188510" y="48721"/>
                  </a:lnTo>
                  <a:lnTo>
                    <a:pt x="188595" y="11787"/>
                  </a:lnTo>
                  <a:lnTo>
                    <a:pt x="188608" y="0"/>
                  </a:lnTo>
                  <a:lnTo>
                    <a:pt x="188608" y="32628"/>
                  </a:lnTo>
                  <a:lnTo>
                    <a:pt x="190866" y="69253"/>
                  </a:lnTo>
                  <a:lnTo>
                    <a:pt x="194639" y="99038"/>
                  </a:lnTo>
                  <a:lnTo>
                    <a:pt x="195757" y="129312"/>
                  </a:lnTo>
                  <a:lnTo>
                    <a:pt x="196865" y="147044"/>
                  </a:lnTo>
                  <a:lnTo>
                    <a:pt x="203970" y="182837"/>
                  </a:lnTo>
                  <a:lnTo>
                    <a:pt x="210313" y="202116"/>
                  </a:lnTo>
                  <a:lnTo>
                    <a:pt x="211545" y="203219"/>
                  </a:lnTo>
                  <a:lnTo>
                    <a:pt x="215171" y="204444"/>
                  </a:lnTo>
                  <a:lnTo>
                    <a:pt x="226018" y="201089"/>
                  </a:lnTo>
                  <a:lnTo>
                    <a:pt x="228788" y="199148"/>
                  </a:lnTo>
                  <a:lnTo>
                    <a:pt x="234328" y="1901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" name="SMARTInkShape-2167"/>
            <p:cNvSpPr/>
            <p:nvPr/>
          </p:nvSpPr>
          <p:spPr>
            <a:xfrm>
              <a:off x="4655821" y="4450080"/>
              <a:ext cx="38101" cy="106681"/>
            </a:xfrm>
            <a:custGeom>
              <a:avLst/>
              <a:gdLst/>
              <a:ahLst/>
              <a:cxnLst/>
              <a:rect l="0" t="0" r="0" b="0"/>
              <a:pathLst>
                <a:path w="38101" h="106681">
                  <a:moveTo>
                    <a:pt x="0" y="0"/>
                  </a:moveTo>
                  <a:lnTo>
                    <a:pt x="4045" y="4045"/>
                  </a:lnTo>
                  <a:lnTo>
                    <a:pt x="4390" y="5237"/>
                  </a:lnTo>
                  <a:lnTo>
                    <a:pt x="3773" y="6031"/>
                  </a:lnTo>
                  <a:lnTo>
                    <a:pt x="2515" y="6561"/>
                  </a:lnTo>
                  <a:lnTo>
                    <a:pt x="2524" y="8607"/>
                  </a:lnTo>
                  <a:lnTo>
                    <a:pt x="6782" y="32784"/>
                  </a:lnTo>
                  <a:lnTo>
                    <a:pt x="9767" y="66626"/>
                  </a:lnTo>
                  <a:lnTo>
                    <a:pt x="22787" y="102213"/>
                  </a:lnTo>
                  <a:lnTo>
                    <a:pt x="24504" y="103703"/>
                  </a:lnTo>
                  <a:lnTo>
                    <a:pt x="38100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8" name="SMARTInkShape-2168"/>
            <p:cNvSpPr/>
            <p:nvPr/>
          </p:nvSpPr>
          <p:spPr>
            <a:xfrm>
              <a:off x="4663441" y="4396740"/>
              <a:ext cx="38101" cy="7621"/>
            </a:xfrm>
            <a:custGeom>
              <a:avLst/>
              <a:gdLst/>
              <a:ahLst/>
              <a:cxnLst/>
              <a:rect l="0" t="0" r="0" b="0"/>
              <a:pathLst>
                <a:path w="38101" h="7621">
                  <a:moveTo>
                    <a:pt x="0" y="7620"/>
                  </a:moveTo>
                  <a:lnTo>
                    <a:pt x="4045" y="3575"/>
                  </a:lnTo>
                  <a:lnTo>
                    <a:pt x="18696" y="105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9" name="SMARTInkShape-2169"/>
            <p:cNvSpPr/>
            <p:nvPr/>
          </p:nvSpPr>
          <p:spPr>
            <a:xfrm>
              <a:off x="4755023" y="4411980"/>
              <a:ext cx="171353" cy="159868"/>
            </a:xfrm>
            <a:custGeom>
              <a:avLst/>
              <a:gdLst/>
              <a:ahLst/>
              <a:cxnLst/>
              <a:rect l="0" t="0" r="0" b="0"/>
              <a:pathLst>
                <a:path w="171353" h="159868">
                  <a:moveTo>
                    <a:pt x="152258" y="0"/>
                  </a:moveTo>
                  <a:lnTo>
                    <a:pt x="122955" y="0"/>
                  </a:lnTo>
                  <a:lnTo>
                    <a:pt x="91176" y="4045"/>
                  </a:lnTo>
                  <a:lnTo>
                    <a:pt x="58628" y="9407"/>
                  </a:lnTo>
                  <a:lnTo>
                    <a:pt x="41825" y="15770"/>
                  </a:lnTo>
                  <a:lnTo>
                    <a:pt x="37996" y="18133"/>
                  </a:lnTo>
                  <a:lnTo>
                    <a:pt x="36290" y="21402"/>
                  </a:lnTo>
                  <a:lnTo>
                    <a:pt x="35999" y="25275"/>
                  </a:lnTo>
                  <a:lnTo>
                    <a:pt x="36652" y="29550"/>
                  </a:lnTo>
                  <a:lnTo>
                    <a:pt x="39628" y="33247"/>
                  </a:lnTo>
                  <a:lnTo>
                    <a:pt x="55950" y="42495"/>
                  </a:lnTo>
                  <a:lnTo>
                    <a:pt x="86479" y="53205"/>
                  </a:lnTo>
                  <a:lnTo>
                    <a:pt x="116781" y="63473"/>
                  </a:lnTo>
                  <a:lnTo>
                    <a:pt x="153751" y="90968"/>
                  </a:lnTo>
                  <a:lnTo>
                    <a:pt x="161388" y="96310"/>
                  </a:lnTo>
                  <a:lnTo>
                    <a:pt x="170739" y="113238"/>
                  </a:lnTo>
                  <a:lnTo>
                    <a:pt x="171352" y="116978"/>
                  </a:lnTo>
                  <a:lnTo>
                    <a:pt x="170914" y="120319"/>
                  </a:lnTo>
                  <a:lnTo>
                    <a:pt x="168510" y="129065"/>
                  </a:lnTo>
                  <a:lnTo>
                    <a:pt x="168172" y="131764"/>
                  </a:lnTo>
                  <a:lnTo>
                    <a:pt x="163282" y="137019"/>
                  </a:lnTo>
                  <a:lnTo>
                    <a:pt x="156311" y="141331"/>
                  </a:lnTo>
                  <a:lnTo>
                    <a:pt x="128818" y="150609"/>
                  </a:lnTo>
                  <a:lnTo>
                    <a:pt x="92836" y="158274"/>
                  </a:lnTo>
                  <a:lnTo>
                    <a:pt x="58695" y="159867"/>
                  </a:lnTo>
                  <a:lnTo>
                    <a:pt x="46328" y="159105"/>
                  </a:lnTo>
                  <a:lnTo>
                    <a:pt x="10876" y="144847"/>
                  </a:lnTo>
                  <a:lnTo>
                    <a:pt x="1476" y="138340"/>
                  </a:lnTo>
                  <a:lnTo>
                    <a:pt x="577" y="135427"/>
                  </a:lnTo>
                  <a:lnTo>
                    <a:pt x="0" y="130703"/>
                  </a:lnTo>
                  <a:lnTo>
                    <a:pt x="6431" y="123081"/>
                  </a:lnTo>
                  <a:lnTo>
                    <a:pt x="7478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0" name="SMARTInkShape-2170"/>
            <p:cNvSpPr/>
            <p:nvPr/>
          </p:nvSpPr>
          <p:spPr>
            <a:xfrm>
              <a:off x="5006341" y="4472940"/>
              <a:ext cx="7621" cy="205264"/>
            </a:xfrm>
            <a:custGeom>
              <a:avLst/>
              <a:gdLst/>
              <a:ahLst/>
              <a:cxnLst/>
              <a:rect l="0" t="0" r="0" b="0"/>
              <a:pathLst>
                <a:path w="7621" h="205264">
                  <a:moveTo>
                    <a:pt x="7620" y="0"/>
                  </a:moveTo>
                  <a:lnTo>
                    <a:pt x="1059" y="0"/>
                  </a:lnTo>
                  <a:lnTo>
                    <a:pt x="706" y="847"/>
                  </a:lnTo>
                  <a:lnTo>
                    <a:pt x="93" y="6561"/>
                  </a:lnTo>
                  <a:lnTo>
                    <a:pt x="5255" y="14341"/>
                  </a:lnTo>
                  <a:lnTo>
                    <a:pt x="7558" y="49075"/>
                  </a:lnTo>
                  <a:lnTo>
                    <a:pt x="7617" y="86126"/>
                  </a:lnTo>
                  <a:lnTo>
                    <a:pt x="7620" y="121453"/>
                  </a:lnTo>
                  <a:lnTo>
                    <a:pt x="7620" y="157453"/>
                  </a:lnTo>
                  <a:lnTo>
                    <a:pt x="6773" y="172558"/>
                  </a:lnTo>
                  <a:lnTo>
                    <a:pt x="706" y="194785"/>
                  </a:lnTo>
                  <a:lnTo>
                    <a:pt x="28" y="20526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1" name="SMARTInkShape-2171"/>
            <p:cNvSpPr/>
            <p:nvPr/>
          </p:nvSpPr>
          <p:spPr>
            <a:xfrm>
              <a:off x="5006341" y="4428091"/>
              <a:ext cx="139662" cy="112915"/>
            </a:xfrm>
            <a:custGeom>
              <a:avLst/>
              <a:gdLst/>
              <a:ahLst/>
              <a:cxnLst/>
              <a:rect l="0" t="0" r="0" b="0"/>
              <a:pathLst>
                <a:path w="139662" h="112915">
                  <a:moveTo>
                    <a:pt x="0" y="52469"/>
                  </a:moveTo>
                  <a:lnTo>
                    <a:pt x="847" y="32891"/>
                  </a:lnTo>
                  <a:lnTo>
                    <a:pt x="4045" y="23730"/>
                  </a:lnTo>
                  <a:lnTo>
                    <a:pt x="18696" y="9052"/>
                  </a:lnTo>
                  <a:lnTo>
                    <a:pt x="34274" y="3539"/>
                  </a:lnTo>
                  <a:lnTo>
                    <a:pt x="71869" y="0"/>
                  </a:lnTo>
                  <a:lnTo>
                    <a:pt x="97777" y="3432"/>
                  </a:lnTo>
                  <a:lnTo>
                    <a:pt x="109213" y="9790"/>
                  </a:lnTo>
                  <a:lnTo>
                    <a:pt x="131567" y="33396"/>
                  </a:lnTo>
                  <a:lnTo>
                    <a:pt x="138343" y="46532"/>
                  </a:lnTo>
                  <a:lnTo>
                    <a:pt x="139661" y="58579"/>
                  </a:lnTo>
                  <a:lnTo>
                    <a:pt x="138828" y="64162"/>
                  </a:lnTo>
                  <a:lnTo>
                    <a:pt x="125518" y="84156"/>
                  </a:lnTo>
                  <a:lnTo>
                    <a:pt x="110255" y="94210"/>
                  </a:lnTo>
                  <a:lnTo>
                    <a:pt x="72861" y="107563"/>
                  </a:lnTo>
                  <a:lnTo>
                    <a:pt x="35559" y="112657"/>
                  </a:lnTo>
                  <a:lnTo>
                    <a:pt x="31326" y="112914"/>
                  </a:lnTo>
                  <a:lnTo>
                    <a:pt x="24365" y="110942"/>
                  </a:lnTo>
                  <a:lnTo>
                    <a:pt x="21323" y="109231"/>
                  </a:lnTo>
                  <a:lnTo>
                    <a:pt x="20142" y="107244"/>
                  </a:lnTo>
                  <a:lnTo>
                    <a:pt x="20201" y="105073"/>
                  </a:lnTo>
                  <a:lnTo>
                    <a:pt x="21087" y="102778"/>
                  </a:lnTo>
                  <a:lnTo>
                    <a:pt x="45720" y="753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2" name="SMARTInkShape-2172"/>
            <p:cNvSpPr/>
            <p:nvPr/>
          </p:nvSpPr>
          <p:spPr>
            <a:xfrm>
              <a:off x="5189221" y="4381500"/>
              <a:ext cx="45721" cy="174247"/>
            </a:xfrm>
            <a:custGeom>
              <a:avLst/>
              <a:gdLst/>
              <a:ahLst/>
              <a:cxnLst/>
              <a:rect l="0" t="0" r="0" b="0"/>
              <a:pathLst>
                <a:path w="45721" h="174247">
                  <a:moveTo>
                    <a:pt x="0" y="0"/>
                  </a:moveTo>
                  <a:lnTo>
                    <a:pt x="6561" y="0"/>
                  </a:lnTo>
                  <a:lnTo>
                    <a:pt x="15867" y="35392"/>
                  </a:lnTo>
                  <a:lnTo>
                    <a:pt x="25524" y="68045"/>
                  </a:lnTo>
                  <a:lnTo>
                    <a:pt x="30045" y="103647"/>
                  </a:lnTo>
                  <a:lnTo>
                    <a:pt x="30423" y="137764"/>
                  </a:lnTo>
                  <a:lnTo>
                    <a:pt x="31319" y="167563"/>
                  </a:lnTo>
                  <a:lnTo>
                    <a:pt x="32733" y="170129"/>
                  </a:lnTo>
                  <a:lnTo>
                    <a:pt x="37040" y="174246"/>
                  </a:lnTo>
                  <a:lnTo>
                    <a:pt x="4572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3" name="SMARTInkShape-2173"/>
            <p:cNvSpPr/>
            <p:nvPr/>
          </p:nvSpPr>
          <p:spPr>
            <a:xfrm>
              <a:off x="5285583" y="4444074"/>
              <a:ext cx="193199" cy="110764"/>
            </a:xfrm>
            <a:custGeom>
              <a:avLst/>
              <a:gdLst/>
              <a:ahLst/>
              <a:cxnLst/>
              <a:rect l="0" t="0" r="0" b="0"/>
              <a:pathLst>
                <a:path w="193199" h="110764">
                  <a:moveTo>
                    <a:pt x="124618" y="13626"/>
                  </a:moveTo>
                  <a:lnTo>
                    <a:pt x="124618" y="9581"/>
                  </a:lnTo>
                  <a:lnTo>
                    <a:pt x="122925" y="8389"/>
                  </a:lnTo>
                  <a:lnTo>
                    <a:pt x="91693" y="978"/>
                  </a:lnTo>
                  <a:lnTo>
                    <a:pt x="65567" y="0"/>
                  </a:lnTo>
                  <a:lnTo>
                    <a:pt x="49267" y="2772"/>
                  </a:lnTo>
                  <a:lnTo>
                    <a:pt x="25809" y="17184"/>
                  </a:lnTo>
                  <a:lnTo>
                    <a:pt x="14945" y="30447"/>
                  </a:lnTo>
                  <a:lnTo>
                    <a:pt x="1072" y="63704"/>
                  </a:lnTo>
                  <a:lnTo>
                    <a:pt x="0" y="76240"/>
                  </a:lnTo>
                  <a:lnTo>
                    <a:pt x="899" y="80769"/>
                  </a:lnTo>
                  <a:lnTo>
                    <a:pt x="10256" y="95233"/>
                  </a:lnTo>
                  <a:lnTo>
                    <a:pt x="23752" y="106198"/>
                  </a:lnTo>
                  <a:lnTo>
                    <a:pt x="33504" y="109802"/>
                  </a:lnTo>
                  <a:lnTo>
                    <a:pt x="38477" y="110763"/>
                  </a:lnTo>
                  <a:lnTo>
                    <a:pt x="48515" y="109574"/>
                  </a:lnTo>
                  <a:lnTo>
                    <a:pt x="58621" y="105376"/>
                  </a:lnTo>
                  <a:lnTo>
                    <a:pt x="73831" y="92646"/>
                  </a:lnTo>
                  <a:lnTo>
                    <a:pt x="88215" y="73164"/>
                  </a:lnTo>
                  <a:lnTo>
                    <a:pt x="98832" y="48341"/>
                  </a:lnTo>
                  <a:lnTo>
                    <a:pt x="99807" y="44389"/>
                  </a:lnTo>
                  <a:lnTo>
                    <a:pt x="98633" y="35483"/>
                  </a:lnTo>
                  <a:lnTo>
                    <a:pt x="95027" y="24058"/>
                  </a:lnTo>
                  <a:lnTo>
                    <a:pt x="94730" y="23968"/>
                  </a:lnTo>
                  <a:lnTo>
                    <a:pt x="94255" y="29905"/>
                  </a:lnTo>
                  <a:lnTo>
                    <a:pt x="95037" y="36101"/>
                  </a:lnTo>
                  <a:lnTo>
                    <a:pt x="104695" y="60775"/>
                  </a:lnTo>
                  <a:lnTo>
                    <a:pt x="122658" y="86063"/>
                  </a:lnTo>
                  <a:lnTo>
                    <a:pt x="146903" y="105671"/>
                  </a:lnTo>
                  <a:lnTo>
                    <a:pt x="155125" y="109568"/>
                  </a:lnTo>
                  <a:lnTo>
                    <a:pt x="193198" y="1050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4" name="SMARTInkShape-2174"/>
            <p:cNvSpPr/>
            <p:nvPr/>
          </p:nvSpPr>
          <p:spPr>
            <a:xfrm>
              <a:off x="5494021" y="4457700"/>
              <a:ext cx="137161" cy="89468"/>
            </a:xfrm>
            <a:custGeom>
              <a:avLst/>
              <a:gdLst/>
              <a:ahLst/>
              <a:cxnLst/>
              <a:rect l="0" t="0" r="0" b="0"/>
              <a:pathLst>
                <a:path w="137161" h="89468">
                  <a:moveTo>
                    <a:pt x="0" y="0"/>
                  </a:moveTo>
                  <a:lnTo>
                    <a:pt x="0" y="4045"/>
                  </a:lnTo>
                  <a:lnTo>
                    <a:pt x="2258" y="8289"/>
                  </a:lnTo>
                  <a:lnTo>
                    <a:pt x="7777" y="13844"/>
                  </a:lnTo>
                  <a:lnTo>
                    <a:pt x="39124" y="44135"/>
                  </a:lnTo>
                  <a:lnTo>
                    <a:pt x="72326" y="68957"/>
                  </a:lnTo>
                  <a:lnTo>
                    <a:pt x="94188" y="82891"/>
                  </a:lnTo>
                  <a:lnTo>
                    <a:pt x="112856" y="88907"/>
                  </a:lnTo>
                  <a:lnTo>
                    <a:pt x="122971" y="89467"/>
                  </a:lnTo>
                  <a:lnTo>
                    <a:pt x="137160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5" name="SMARTInkShape-2175"/>
            <p:cNvSpPr/>
            <p:nvPr/>
          </p:nvSpPr>
          <p:spPr>
            <a:xfrm>
              <a:off x="5600701" y="4434840"/>
              <a:ext cx="45721" cy="274321"/>
            </a:xfrm>
            <a:custGeom>
              <a:avLst/>
              <a:gdLst/>
              <a:ahLst/>
              <a:cxnLst/>
              <a:rect l="0" t="0" r="0" b="0"/>
              <a:pathLst>
                <a:path w="45721" h="274321">
                  <a:moveTo>
                    <a:pt x="45720" y="0"/>
                  </a:moveTo>
                  <a:lnTo>
                    <a:pt x="44873" y="13013"/>
                  </a:lnTo>
                  <a:lnTo>
                    <a:pt x="37431" y="43681"/>
                  </a:lnTo>
                  <a:lnTo>
                    <a:pt x="32539" y="77854"/>
                  </a:lnTo>
                  <a:lnTo>
                    <a:pt x="31090" y="114790"/>
                  </a:lnTo>
                  <a:lnTo>
                    <a:pt x="30661" y="145772"/>
                  </a:lnTo>
                  <a:lnTo>
                    <a:pt x="26470" y="179501"/>
                  </a:lnTo>
                  <a:lnTo>
                    <a:pt x="19884" y="208784"/>
                  </a:lnTo>
                  <a:lnTo>
                    <a:pt x="10074" y="242090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7" name="SMARTInkShape-2176"/>
          <p:cNvSpPr/>
          <p:nvPr/>
        </p:nvSpPr>
        <p:spPr>
          <a:xfrm>
            <a:off x="3901441" y="4373880"/>
            <a:ext cx="15241" cy="193550"/>
          </a:xfrm>
          <a:custGeom>
            <a:avLst/>
            <a:gdLst/>
            <a:ahLst/>
            <a:cxnLst/>
            <a:rect l="0" t="0" r="0" b="0"/>
            <a:pathLst>
              <a:path w="15241" h="193550">
                <a:moveTo>
                  <a:pt x="0" y="0"/>
                </a:moveTo>
                <a:lnTo>
                  <a:pt x="0" y="32563"/>
                </a:lnTo>
                <a:lnTo>
                  <a:pt x="847" y="67455"/>
                </a:lnTo>
                <a:lnTo>
                  <a:pt x="6031" y="102444"/>
                </a:lnTo>
                <a:lnTo>
                  <a:pt x="11351" y="134254"/>
                </a:lnTo>
                <a:lnTo>
                  <a:pt x="14898" y="172019"/>
                </a:lnTo>
                <a:lnTo>
                  <a:pt x="15220" y="193549"/>
                </a:lnTo>
                <a:lnTo>
                  <a:pt x="15240" y="190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86" name="SMARTInkShape-Group301"/>
          <p:cNvGrpSpPr/>
          <p:nvPr/>
        </p:nvGrpSpPr>
        <p:grpSpPr>
          <a:xfrm>
            <a:off x="5768729" y="4376133"/>
            <a:ext cx="2156072" cy="239918"/>
            <a:chOff x="5768729" y="4376133"/>
            <a:chExt cx="2156072" cy="239918"/>
          </a:xfrm>
        </p:grpSpPr>
        <p:sp>
          <p:nvSpPr>
            <p:cNvPr id="2778" name="SMARTInkShape-2177"/>
            <p:cNvSpPr/>
            <p:nvPr/>
          </p:nvSpPr>
          <p:spPr>
            <a:xfrm>
              <a:off x="5768729" y="4549140"/>
              <a:ext cx="51393" cy="34085"/>
            </a:xfrm>
            <a:custGeom>
              <a:avLst/>
              <a:gdLst/>
              <a:ahLst/>
              <a:cxnLst/>
              <a:rect l="0" t="0" r="0" b="0"/>
              <a:pathLst>
                <a:path w="51393" h="34085">
                  <a:moveTo>
                    <a:pt x="22471" y="0"/>
                  </a:moveTo>
                  <a:lnTo>
                    <a:pt x="22471" y="21485"/>
                  </a:lnTo>
                  <a:lnTo>
                    <a:pt x="30562" y="22452"/>
                  </a:lnTo>
                  <a:lnTo>
                    <a:pt x="36791" y="20421"/>
                  </a:lnTo>
                  <a:lnTo>
                    <a:pt x="42382" y="17542"/>
                  </a:lnTo>
                  <a:lnTo>
                    <a:pt x="51392" y="15543"/>
                  </a:lnTo>
                  <a:lnTo>
                    <a:pt x="51065" y="14595"/>
                  </a:lnTo>
                  <a:lnTo>
                    <a:pt x="48444" y="11285"/>
                  </a:lnTo>
                  <a:lnTo>
                    <a:pt x="44456" y="9249"/>
                  </a:lnTo>
                  <a:lnTo>
                    <a:pt x="30953" y="7942"/>
                  </a:lnTo>
                  <a:lnTo>
                    <a:pt x="16894" y="11760"/>
                  </a:lnTo>
                  <a:lnTo>
                    <a:pt x="13673" y="13767"/>
                  </a:lnTo>
                  <a:lnTo>
                    <a:pt x="8294" y="19790"/>
                  </a:lnTo>
                  <a:lnTo>
                    <a:pt x="4034" y="21496"/>
                  </a:lnTo>
                  <a:lnTo>
                    <a:pt x="2560" y="22797"/>
                  </a:lnTo>
                  <a:lnTo>
                    <a:pt x="922" y="26501"/>
                  </a:lnTo>
                  <a:lnTo>
                    <a:pt x="0" y="33346"/>
                  </a:lnTo>
                  <a:lnTo>
                    <a:pt x="717" y="34084"/>
                  </a:lnTo>
                  <a:lnTo>
                    <a:pt x="2041" y="33729"/>
                  </a:lnTo>
                  <a:lnTo>
                    <a:pt x="5771" y="31924"/>
                  </a:lnTo>
                  <a:lnTo>
                    <a:pt x="14851" y="30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9" name="SMARTInkShape-2178"/>
            <p:cNvSpPr/>
            <p:nvPr/>
          </p:nvSpPr>
          <p:spPr>
            <a:xfrm>
              <a:off x="5996940" y="4396740"/>
              <a:ext cx="15237" cy="197388"/>
            </a:xfrm>
            <a:custGeom>
              <a:avLst/>
              <a:gdLst/>
              <a:ahLst/>
              <a:cxnLst/>
              <a:rect l="0" t="0" r="0" b="0"/>
              <a:pathLst>
                <a:path w="15237" h="197388">
                  <a:moveTo>
                    <a:pt x="0" y="0"/>
                  </a:moveTo>
                  <a:lnTo>
                    <a:pt x="2258" y="36863"/>
                  </a:lnTo>
                  <a:lnTo>
                    <a:pt x="8290" y="70471"/>
                  </a:lnTo>
                  <a:lnTo>
                    <a:pt x="13180" y="107241"/>
                  </a:lnTo>
                  <a:lnTo>
                    <a:pt x="14629" y="140430"/>
                  </a:lnTo>
                  <a:lnTo>
                    <a:pt x="15119" y="174401"/>
                  </a:lnTo>
                  <a:lnTo>
                    <a:pt x="15236" y="197387"/>
                  </a:lnTo>
                  <a:lnTo>
                    <a:pt x="762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0" name="SMARTInkShape-2179"/>
            <p:cNvSpPr/>
            <p:nvPr/>
          </p:nvSpPr>
          <p:spPr>
            <a:xfrm>
              <a:off x="5836920" y="4381509"/>
              <a:ext cx="792481" cy="234542"/>
            </a:xfrm>
            <a:custGeom>
              <a:avLst/>
              <a:gdLst/>
              <a:ahLst/>
              <a:cxnLst/>
              <a:rect l="0" t="0" r="0" b="0"/>
              <a:pathLst>
                <a:path w="792481" h="234542">
                  <a:moveTo>
                    <a:pt x="0" y="53331"/>
                  </a:moveTo>
                  <a:lnTo>
                    <a:pt x="23351" y="45042"/>
                  </a:lnTo>
                  <a:lnTo>
                    <a:pt x="58001" y="37893"/>
                  </a:lnTo>
                  <a:lnTo>
                    <a:pt x="93668" y="30412"/>
                  </a:lnTo>
                  <a:lnTo>
                    <a:pt x="122580" y="25091"/>
                  </a:lnTo>
                  <a:lnTo>
                    <a:pt x="157111" y="21257"/>
                  </a:lnTo>
                  <a:lnTo>
                    <a:pt x="195001" y="17016"/>
                  </a:lnTo>
                  <a:lnTo>
                    <a:pt x="230053" y="15584"/>
                  </a:lnTo>
                  <a:lnTo>
                    <a:pt x="264634" y="9247"/>
                  </a:lnTo>
                  <a:lnTo>
                    <a:pt x="286591" y="6980"/>
                  </a:lnTo>
                  <a:lnTo>
                    <a:pt x="312371" y="0"/>
                  </a:lnTo>
                  <a:lnTo>
                    <a:pt x="312420" y="34084"/>
                  </a:lnTo>
                  <a:lnTo>
                    <a:pt x="312420" y="68634"/>
                  </a:lnTo>
                  <a:lnTo>
                    <a:pt x="312420" y="105088"/>
                  </a:lnTo>
                  <a:lnTo>
                    <a:pt x="314678" y="123700"/>
                  </a:lnTo>
                  <a:lnTo>
                    <a:pt x="319569" y="159499"/>
                  </a:lnTo>
                  <a:lnTo>
                    <a:pt x="320028" y="197429"/>
                  </a:lnTo>
                  <a:lnTo>
                    <a:pt x="320040" y="220617"/>
                  </a:lnTo>
                  <a:lnTo>
                    <a:pt x="320040" y="195529"/>
                  </a:lnTo>
                  <a:lnTo>
                    <a:pt x="333038" y="159555"/>
                  </a:lnTo>
                  <a:lnTo>
                    <a:pt x="345479" y="132345"/>
                  </a:lnTo>
                  <a:lnTo>
                    <a:pt x="352794" y="124291"/>
                  </a:lnTo>
                  <a:lnTo>
                    <a:pt x="386213" y="104270"/>
                  </a:lnTo>
                  <a:lnTo>
                    <a:pt x="406426" y="94845"/>
                  </a:lnTo>
                  <a:lnTo>
                    <a:pt x="427758" y="91880"/>
                  </a:lnTo>
                  <a:lnTo>
                    <a:pt x="445207" y="97603"/>
                  </a:lnTo>
                  <a:lnTo>
                    <a:pt x="462702" y="106887"/>
                  </a:lnTo>
                  <a:lnTo>
                    <a:pt x="468959" y="112694"/>
                  </a:lnTo>
                  <a:lnTo>
                    <a:pt x="482476" y="135070"/>
                  </a:lnTo>
                  <a:lnTo>
                    <a:pt x="486137" y="145942"/>
                  </a:lnTo>
                  <a:lnTo>
                    <a:pt x="487620" y="183015"/>
                  </a:lnTo>
                  <a:lnTo>
                    <a:pt x="487680" y="220913"/>
                  </a:lnTo>
                  <a:lnTo>
                    <a:pt x="487680" y="223472"/>
                  </a:lnTo>
                  <a:lnTo>
                    <a:pt x="489938" y="228574"/>
                  </a:lnTo>
                  <a:lnTo>
                    <a:pt x="491725" y="231120"/>
                  </a:lnTo>
                  <a:lnTo>
                    <a:pt x="493763" y="231970"/>
                  </a:lnTo>
                  <a:lnTo>
                    <a:pt x="495969" y="231690"/>
                  </a:lnTo>
                  <a:lnTo>
                    <a:pt x="501547" y="229203"/>
                  </a:lnTo>
                  <a:lnTo>
                    <a:pt x="506558" y="224727"/>
                  </a:lnTo>
                  <a:lnTo>
                    <a:pt x="508770" y="220383"/>
                  </a:lnTo>
                  <a:lnTo>
                    <a:pt x="509360" y="218039"/>
                  </a:lnTo>
                  <a:lnTo>
                    <a:pt x="510600" y="216476"/>
                  </a:lnTo>
                  <a:lnTo>
                    <a:pt x="525932" y="207503"/>
                  </a:lnTo>
                  <a:lnTo>
                    <a:pt x="548644" y="205777"/>
                  </a:lnTo>
                  <a:lnTo>
                    <a:pt x="574133" y="205731"/>
                  </a:lnTo>
                  <a:lnTo>
                    <a:pt x="579162" y="203473"/>
                  </a:lnTo>
                  <a:lnTo>
                    <a:pt x="592672" y="193580"/>
                  </a:lnTo>
                  <a:lnTo>
                    <a:pt x="608012" y="188843"/>
                  </a:lnTo>
                  <a:lnTo>
                    <a:pt x="619446" y="180006"/>
                  </a:lnTo>
                  <a:lnTo>
                    <a:pt x="631332" y="164524"/>
                  </a:lnTo>
                  <a:lnTo>
                    <a:pt x="647218" y="127606"/>
                  </a:lnTo>
                  <a:lnTo>
                    <a:pt x="649918" y="123168"/>
                  </a:lnTo>
                  <a:lnTo>
                    <a:pt x="653719" y="104785"/>
                  </a:lnTo>
                  <a:lnTo>
                    <a:pt x="652351" y="95109"/>
                  </a:lnTo>
                  <a:lnTo>
                    <a:pt x="650801" y="91343"/>
                  </a:lnTo>
                  <a:lnTo>
                    <a:pt x="644563" y="84901"/>
                  </a:lnTo>
                  <a:lnTo>
                    <a:pt x="640528" y="81998"/>
                  </a:lnTo>
                  <a:lnTo>
                    <a:pt x="635299" y="80909"/>
                  </a:lnTo>
                  <a:lnTo>
                    <a:pt x="622715" y="81957"/>
                  </a:lnTo>
                  <a:lnTo>
                    <a:pt x="610913" y="89761"/>
                  </a:lnTo>
                  <a:lnTo>
                    <a:pt x="586066" y="116611"/>
                  </a:lnTo>
                  <a:lnTo>
                    <a:pt x="575989" y="150292"/>
                  </a:lnTo>
                  <a:lnTo>
                    <a:pt x="575753" y="164440"/>
                  </a:lnTo>
                  <a:lnTo>
                    <a:pt x="579317" y="177220"/>
                  </a:lnTo>
                  <a:lnTo>
                    <a:pt x="586545" y="191366"/>
                  </a:lnTo>
                  <a:lnTo>
                    <a:pt x="604181" y="209565"/>
                  </a:lnTo>
                  <a:lnTo>
                    <a:pt x="638112" y="227758"/>
                  </a:lnTo>
                  <a:lnTo>
                    <a:pt x="643848" y="230576"/>
                  </a:lnTo>
                  <a:lnTo>
                    <a:pt x="672147" y="234541"/>
                  </a:lnTo>
                  <a:lnTo>
                    <a:pt x="707343" y="231671"/>
                  </a:lnTo>
                  <a:lnTo>
                    <a:pt x="740537" y="217368"/>
                  </a:lnTo>
                  <a:lnTo>
                    <a:pt x="777268" y="195201"/>
                  </a:lnTo>
                  <a:lnTo>
                    <a:pt x="792480" y="182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1" name="SMARTInkShape-2180"/>
            <p:cNvSpPr/>
            <p:nvPr/>
          </p:nvSpPr>
          <p:spPr>
            <a:xfrm>
              <a:off x="6758940" y="4411980"/>
              <a:ext cx="289561" cy="200272"/>
            </a:xfrm>
            <a:custGeom>
              <a:avLst/>
              <a:gdLst/>
              <a:ahLst/>
              <a:cxnLst/>
              <a:rect l="0" t="0" r="0" b="0"/>
              <a:pathLst>
                <a:path w="289561" h="200272">
                  <a:moveTo>
                    <a:pt x="0" y="22860"/>
                  </a:moveTo>
                  <a:lnTo>
                    <a:pt x="0" y="16299"/>
                  </a:lnTo>
                  <a:lnTo>
                    <a:pt x="2258" y="37493"/>
                  </a:lnTo>
                  <a:lnTo>
                    <a:pt x="10606" y="72505"/>
                  </a:lnTo>
                  <a:lnTo>
                    <a:pt x="21957" y="106056"/>
                  </a:lnTo>
                  <a:lnTo>
                    <a:pt x="32000" y="138762"/>
                  </a:lnTo>
                  <a:lnTo>
                    <a:pt x="40337" y="161812"/>
                  </a:lnTo>
                  <a:lnTo>
                    <a:pt x="68975" y="191246"/>
                  </a:lnTo>
                  <a:lnTo>
                    <a:pt x="75247" y="195065"/>
                  </a:lnTo>
                  <a:lnTo>
                    <a:pt x="83538" y="197215"/>
                  </a:lnTo>
                  <a:lnTo>
                    <a:pt x="86172" y="197517"/>
                  </a:lnTo>
                  <a:lnTo>
                    <a:pt x="87928" y="195178"/>
                  </a:lnTo>
                  <a:lnTo>
                    <a:pt x="95022" y="162204"/>
                  </a:lnTo>
                  <a:lnTo>
                    <a:pt x="103498" y="125581"/>
                  </a:lnTo>
                  <a:lnTo>
                    <a:pt x="108309" y="95769"/>
                  </a:lnTo>
                  <a:lnTo>
                    <a:pt x="117162" y="61815"/>
                  </a:lnTo>
                  <a:lnTo>
                    <a:pt x="124320" y="50616"/>
                  </a:lnTo>
                  <a:lnTo>
                    <a:pt x="132301" y="43663"/>
                  </a:lnTo>
                  <a:lnTo>
                    <a:pt x="138668" y="40572"/>
                  </a:lnTo>
                  <a:lnTo>
                    <a:pt x="141554" y="40595"/>
                  </a:lnTo>
                  <a:lnTo>
                    <a:pt x="147014" y="42878"/>
                  </a:lnTo>
                  <a:lnTo>
                    <a:pt x="158895" y="57013"/>
                  </a:lnTo>
                  <a:lnTo>
                    <a:pt x="177233" y="94172"/>
                  </a:lnTo>
                  <a:lnTo>
                    <a:pt x="196676" y="130067"/>
                  </a:lnTo>
                  <a:lnTo>
                    <a:pt x="215093" y="161678"/>
                  </a:lnTo>
                  <a:lnTo>
                    <a:pt x="225137" y="175150"/>
                  </a:lnTo>
                  <a:lnTo>
                    <a:pt x="251538" y="198806"/>
                  </a:lnTo>
                  <a:lnTo>
                    <a:pt x="255745" y="200271"/>
                  </a:lnTo>
                  <a:lnTo>
                    <a:pt x="264935" y="199640"/>
                  </a:lnTo>
                  <a:lnTo>
                    <a:pt x="268910" y="197440"/>
                  </a:lnTo>
                  <a:lnTo>
                    <a:pt x="275585" y="190480"/>
                  </a:lnTo>
                  <a:lnTo>
                    <a:pt x="285921" y="161741"/>
                  </a:lnTo>
                  <a:lnTo>
                    <a:pt x="288841" y="131228"/>
                  </a:lnTo>
                  <a:lnTo>
                    <a:pt x="289347" y="97303"/>
                  </a:lnTo>
                  <a:lnTo>
                    <a:pt x="289496" y="64955"/>
                  </a:lnTo>
                  <a:lnTo>
                    <a:pt x="288705" y="29469"/>
                  </a:lnTo>
                  <a:lnTo>
                    <a:pt x="285168" y="14846"/>
                  </a:lnTo>
                  <a:lnTo>
                    <a:pt x="285785" y="12438"/>
                  </a:lnTo>
                  <a:lnTo>
                    <a:pt x="287043" y="10832"/>
                  </a:lnTo>
                  <a:lnTo>
                    <a:pt x="2895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2" name="SMARTInkShape-2181"/>
            <p:cNvSpPr/>
            <p:nvPr/>
          </p:nvSpPr>
          <p:spPr>
            <a:xfrm>
              <a:off x="7137250" y="4450080"/>
              <a:ext cx="98464" cy="136110"/>
            </a:xfrm>
            <a:custGeom>
              <a:avLst/>
              <a:gdLst/>
              <a:ahLst/>
              <a:cxnLst/>
              <a:rect l="0" t="0" r="0" b="0"/>
              <a:pathLst>
                <a:path w="98464" h="136110">
                  <a:moveTo>
                    <a:pt x="33170" y="0"/>
                  </a:moveTo>
                  <a:lnTo>
                    <a:pt x="39731" y="0"/>
                  </a:lnTo>
                  <a:lnTo>
                    <a:pt x="22850" y="32563"/>
                  </a:lnTo>
                  <a:lnTo>
                    <a:pt x="7581" y="62218"/>
                  </a:lnTo>
                  <a:lnTo>
                    <a:pt x="0" y="89179"/>
                  </a:lnTo>
                  <a:lnTo>
                    <a:pt x="930" y="105675"/>
                  </a:lnTo>
                  <a:lnTo>
                    <a:pt x="6422" y="119216"/>
                  </a:lnTo>
                  <a:lnTo>
                    <a:pt x="10259" y="125197"/>
                  </a:lnTo>
                  <a:lnTo>
                    <a:pt x="15356" y="129185"/>
                  </a:lnTo>
                  <a:lnTo>
                    <a:pt x="27792" y="133615"/>
                  </a:lnTo>
                  <a:lnTo>
                    <a:pt x="45029" y="136109"/>
                  </a:lnTo>
                  <a:lnTo>
                    <a:pt x="68951" y="128758"/>
                  </a:lnTo>
                  <a:lnTo>
                    <a:pt x="83222" y="118186"/>
                  </a:lnTo>
                  <a:lnTo>
                    <a:pt x="89398" y="111811"/>
                  </a:lnTo>
                  <a:lnTo>
                    <a:pt x="96260" y="95696"/>
                  </a:lnTo>
                  <a:lnTo>
                    <a:pt x="98463" y="77245"/>
                  </a:lnTo>
                  <a:lnTo>
                    <a:pt x="94097" y="48664"/>
                  </a:lnTo>
                  <a:lnTo>
                    <a:pt x="86777" y="31788"/>
                  </a:lnTo>
                  <a:lnTo>
                    <a:pt x="69092" y="12053"/>
                  </a:lnTo>
                  <a:lnTo>
                    <a:pt x="57319" y="5357"/>
                  </a:lnTo>
                  <a:lnTo>
                    <a:pt x="40010" y="1058"/>
                  </a:lnTo>
                  <a:lnTo>
                    <a:pt x="37730" y="1552"/>
                  </a:lnTo>
                  <a:lnTo>
                    <a:pt x="36211" y="2728"/>
                  </a:lnTo>
                  <a:lnTo>
                    <a:pt x="35197" y="4359"/>
                  </a:lnTo>
                  <a:lnTo>
                    <a:pt x="35368" y="5446"/>
                  </a:lnTo>
                  <a:lnTo>
                    <a:pt x="4079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3" name="SMARTInkShape-2182"/>
            <p:cNvSpPr/>
            <p:nvPr/>
          </p:nvSpPr>
          <p:spPr>
            <a:xfrm>
              <a:off x="7345683" y="4434840"/>
              <a:ext cx="106678" cy="151995"/>
            </a:xfrm>
            <a:custGeom>
              <a:avLst/>
              <a:gdLst/>
              <a:ahLst/>
              <a:cxnLst/>
              <a:rect l="0" t="0" r="0" b="0"/>
              <a:pathLst>
                <a:path w="106678" h="151995">
                  <a:moveTo>
                    <a:pt x="7617" y="15240"/>
                  </a:moveTo>
                  <a:lnTo>
                    <a:pt x="11662" y="15240"/>
                  </a:lnTo>
                  <a:lnTo>
                    <a:pt x="12854" y="16933"/>
                  </a:lnTo>
                  <a:lnTo>
                    <a:pt x="14767" y="31818"/>
                  </a:lnTo>
                  <a:lnTo>
                    <a:pt x="12840" y="50632"/>
                  </a:lnTo>
                  <a:lnTo>
                    <a:pt x="8649" y="87330"/>
                  </a:lnTo>
                  <a:lnTo>
                    <a:pt x="2584" y="121108"/>
                  </a:lnTo>
                  <a:lnTo>
                    <a:pt x="28" y="151994"/>
                  </a:lnTo>
                  <a:lnTo>
                    <a:pt x="0" y="116502"/>
                  </a:lnTo>
                  <a:lnTo>
                    <a:pt x="11318" y="79018"/>
                  </a:lnTo>
                  <a:lnTo>
                    <a:pt x="25216" y="46562"/>
                  </a:lnTo>
                  <a:lnTo>
                    <a:pt x="46841" y="23214"/>
                  </a:lnTo>
                  <a:lnTo>
                    <a:pt x="63924" y="11770"/>
                  </a:lnTo>
                  <a:lnTo>
                    <a:pt x="10667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4" name="SMARTInkShape-2183"/>
            <p:cNvSpPr/>
            <p:nvPr/>
          </p:nvSpPr>
          <p:spPr>
            <a:xfrm>
              <a:off x="7492321" y="4376133"/>
              <a:ext cx="211500" cy="222839"/>
            </a:xfrm>
            <a:custGeom>
              <a:avLst/>
              <a:gdLst/>
              <a:ahLst/>
              <a:cxnLst/>
              <a:rect l="0" t="0" r="0" b="0"/>
              <a:pathLst>
                <a:path w="211500" h="222839">
                  <a:moveTo>
                    <a:pt x="127679" y="96807"/>
                  </a:moveTo>
                  <a:lnTo>
                    <a:pt x="89867" y="97654"/>
                  </a:lnTo>
                  <a:lnTo>
                    <a:pt x="55562" y="107413"/>
                  </a:lnTo>
                  <a:lnTo>
                    <a:pt x="39236" y="118764"/>
                  </a:lnTo>
                  <a:lnTo>
                    <a:pt x="14900" y="147751"/>
                  </a:lnTo>
                  <a:lnTo>
                    <a:pt x="4423" y="170980"/>
                  </a:lnTo>
                  <a:lnTo>
                    <a:pt x="0" y="195266"/>
                  </a:lnTo>
                  <a:lnTo>
                    <a:pt x="3482" y="208582"/>
                  </a:lnTo>
                  <a:lnTo>
                    <a:pt x="6781" y="214504"/>
                  </a:lnTo>
                  <a:lnTo>
                    <a:pt x="12367" y="218452"/>
                  </a:lnTo>
                  <a:lnTo>
                    <a:pt x="27605" y="222838"/>
                  </a:lnTo>
                  <a:lnTo>
                    <a:pt x="45665" y="220272"/>
                  </a:lnTo>
                  <a:lnTo>
                    <a:pt x="64135" y="212640"/>
                  </a:lnTo>
                  <a:lnTo>
                    <a:pt x="100433" y="183871"/>
                  </a:lnTo>
                  <a:lnTo>
                    <a:pt x="121991" y="146188"/>
                  </a:lnTo>
                  <a:lnTo>
                    <a:pt x="130039" y="113978"/>
                  </a:lnTo>
                  <a:lnTo>
                    <a:pt x="137785" y="76307"/>
                  </a:lnTo>
                  <a:lnTo>
                    <a:pt x="145443" y="42379"/>
                  </a:lnTo>
                  <a:lnTo>
                    <a:pt x="150092" y="5351"/>
                  </a:lnTo>
                  <a:lnTo>
                    <a:pt x="150406" y="0"/>
                  </a:lnTo>
                  <a:lnTo>
                    <a:pt x="150450" y="96"/>
                  </a:lnTo>
                  <a:lnTo>
                    <a:pt x="150537" y="31208"/>
                  </a:lnTo>
                  <a:lnTo>
                    <a:pt x="150538" y="58649"/>
                  </a:lnTo>
                  <a:lnTo>
                    <a:pt x="150539" y="92368"/>
                  </a:lnTo>
                  <a:lnTo>
                    <a:pt x="151386" y="124185"/>
                  </a:lnTo>
                  <a:lnTo>
                    <a:pt x="156623" y="154214"/>
                  </a:lnTo>
                  <a:lnTo>
                    <a:pt x="164383" y="178728"/>
                  </a:lnTo>
                  <a:lnTo>
                    <a:pt x="178494" y="203937"/>
                  </a:lnTo>
                  <a:lnTo>
                    <a:pt x="181028" y="206327"/>
                  </a:lnTo>
                  <a:lnTo>
                    <a:pt x="188361" y="208982"/>
                  </a:lnTo>
                  <a:lnTo>
                    <a:pt x="211499" y="203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5" name="SMARTInkShape-2184"/>
            <p:cNvSpPr/>
            <p:nvPr/>
          </p:nvSpPr>
          <p:spPr>
            <a:xfrm>
              <a:off x="7772400" y="4408829"/>
              <a:ext cx="152401" cy="170792"/>
            </a:xfrm>
            <a:custGeom>
              <a:avLst/>
              <a:gdLst/>
              <a:ahLst/>
              <a:cxnLst/>
              <a:rect l="0" t="0" r="0" b="0"/>
              <a:pathLst>
                <a:path w="152401" h="170792">
                  <a:moveTo>
                    <a:pt x="152400" y="26011"/>
                  </a:moveTo>
                  <a:lnTo>
                    <a:pt x="152400" y="19450"/>
                  </a:lnTo>
                  <a:lnTo>
                    <a:pt x="147163" y="12517"/>
                  </a:lnTo>
                  <a:lnTo>
                    <a:pt x="145839" y="7878"/>
                  </a:lnTo>
                  <a:lnTo>
                    <a:pt x="138477" y="2994"/>
                  </a:lnTo>
                  <a:lnTo>
                    <a:pt x="132958" y="506"/>
                  </a:lnTo>
                  <a:lnTo>
                    <a:pt x="117795" y="0"/>
                  </a:lnTo>
                  <a:lnTo>
                    <a:pt x="87961" y="4475"/>
                  </a:lnTo>
                  <a:lnTo>
                    <a:pt x="56824" y="11163"/>
                  </a:lnTo>
                  <a:lnTo>
                    <a:pt x="40494" y="16872"/>
                  </a:lnTo>
                  <a:lnTo>
                    <a:pt x="27593" y="25054"/>
                  </a:lnTo>
                  <a:lnTo>
                    <a:pt x="24323" y="29606"/>
                  </a:lnTo>
                  <a:lnTo>
                    <a:pt x="22988" y="34335"/>
                  </a:lnTo>
                  <a:lnTo>
                    <a:pt x="22946" y="39180"/>
                  </a:lnTo>
                  <a:lnTo>
                    <a:pt x="24610" y="43257"/>
                  </a:lnTo>
                  <a:lnTo>
                    <a:pt x="40034" y="58626"/>
                  </a:lnTo>
                  <a:lnTo>
                    <a:pt x="75869" y="77709"/>
                  </a:lnTo>
                  <a:lnTo>
                    <a:pt x="96705" y="88742"/>
                  </a:lnTo>
                  <a:lnTo>
                    <a:pt x="132930" y="112604"/>
                  </a:lnTo>
                  <a:lnTo>
                    <a:pt x="139513" y="122635"/>
                  </a:lnTo>
                  <a:lnTo>
                    <a:pt x="140422" y="126833"/>
                  </a:lnTo>
                  <a:lnTo>
                    <a:pt x="140181" y="130479"/>
                  </a:lnTo>
                  <a:lnTo>
                    <a:pt x="139174" y="133757"/>
                  </a:lnTo>
                  <a:lnTo>
                    <a:pt x="129667" y="146459"/>
                  </a:lnTo>
                  <a:lnTo>
                    <a:pt x="108034" y="156902"/>
                  </a:lnTo>
                  <a:lnTo>
                    <a:pt x="72532" y="164603"/>
                  </a:lnTo>
                  <a:lnTo>
                    <a:pt x="38881" y="169569"/>
                  </a:lnTo>
                  <a:lnTo>
                    <a:pt x="0" y="1707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0" name="SMARTInkShape-Group302"/>
          <p:cNvGrpSpPr/>
          <p:nvPr/>
        </p:nvGrpSpPr>
        <p:grpSpPr>
          <a:xfrm>
            <a:off x="8143400" y="4382935"/>
            <a:ext cx="596741" cy="216036"/>
            <a:chOff x="8143400" y="4382935"/>
            <a:chExt cx="596741" cy="216036"/>
          </a:xfrm>
        </p:grpSpPr>
        <p:sp>
          <p:nvSpPr>
            <p:cNvPr id="2787" name="SMARTInkShape-2185"/>
            <p:cNvSpPr/>
            <p:nvPr/>
          </p:nvSpPr>
          <p:spPr>
            <a:xfrm>
              <a:off x="8143400" y="4462157"/>
              <a:ext cx="185263" cy="122978"/>
            </a:xfrm>
            <a:custGeom>
              <a:avLst/>
              <a:gdLst/>
              <a:ahLst/>
              <a:cxnLst/>
              <a:rect l="0" t="0" r="0" b="0"/>
              <a:pathLst>
                <a:path w="185263" h="122978">
                  <a:moveTo>
                    <a:pt x="109062" y="18403"/>
                  </a:moveTo>
                  <a:lnTo>
                    <a:pt x="109062" y="14358"/>
                  </a:lnTo>
                  <a:lnTo>
                    <a:pt x="106803" y="10114"/>
                  </a:lnTo>
                  <a:lnTo>
                    <a:pt x="105015" y="7797"/>
                  </a:lnTo>
                  <a:lnTo>
                    <a:pt x="90364" y="491"/>
                  </a:lnTo>
                  <a:lnTo>
                    <a:pt x="77045" y="0"/>
                  </a:lnTo>
                  <a:lnTo>
                    <a:pt x="47797" y="6583"/>
                  </a:lnTo>
                  <a:lnTo>
                    <a:pt x="29196" y="17629"/>
                  </a:lnTo>
                  <a:lnTo>
                    <a:pt x="12961" y="35672"/>
                  </a:lnTo>
                  <a:lnTo>
                    <a:pt x="1470" y="61149"/>
                  </a:lnTo>
                  <a:lnTo>
                    <a:pt x="0" y="78041"/>
                  </a:lnTo>
                  <a:lnTo>
                    <a:pt x="3017" y="93169"/>
                  </a:lnTo>
                  <a:lnTo>
                    <a:pt x="10001" y="105537"/>
                  </a:lnTo>
                  <a:lnTo>
                    <a:pt x="21008" y="114420"/>
                  </a:lnTo>
                  <a:lnTo>
                    <a:pt x="34366" y="120344"/>
                  </a:lnTo>
                  <a:lnTo>
                    <a:pt x="48770" y="122977"/>
                  </a:lnTo>
                  <a:lnTo>
                    <a:pt x="61381" y="119632"/>
                  </a:lnTo>
                  <a:lnTo>
                    <a:pt x="79229" y="107731"/>
                  </a:lnTo>
                  <a:lnTo>
                    <a:pt x="96144" y="85061"/>
                  </a:lnTo>
                  <a:lnTo>
                    <a:pt x="111238" y="48630"/>
                  </a:lnTo>
                  <a:lnTo>
                    <a:pt x="116363" y="16302"/>
                  </a:lnTo>
                  <a:lnTo>
                    <a:pt x="116468" y="16156"/>
                  </a:lnTo>
                  <a:lnTo>
                    <a:pt x="121909" y="49547"/>
                  </a:lnTo>
                  <a:lnTo>
                    <a:pt x="125285" y="66954"/>
                  </a:lnTo>
                  <a:lnTo>
                    <a:pt x="141374" y="102596"/>
                  </a:lnTo>
                  <a:lnTo>
                    <a:pt x="149105" y="113113"/>
                  </a:lnTo>
                  <a:lnTo>
                    <a:pt x="158185" y="119763"/>
                  </a:lnTo>
                  <a:lnTo>
                    <a:pt x="167865" y="122719"/>
                  </a:lnTo>
                  <a:lnTo>
                    <a:pt x="171124" y="122660"/>
                  </a:lnTo>
                  <a:lnTo>
                    <a:pt x="173296" y="121774"/>
                  </a:lnTo>
                  <a:lnTo>
                    <a:pt x="185262" y="1098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8" name="SMARTInkShape-2186"/>
            <p:cNvSpPr/>
            <p:nvPr/>
          </p:nvSpPr>
          <p:spPr>
            <a:xfrm>
              <a:off x="8351521" y="4452804"/>
              <a:ext cx="175261" cy="132312"/>
            </a:xfrm>
            <a:custGeom>
              <a:avLst/>
              <a:gdLst/>
              <a:ahLst/>
              <a:cxnLst/>
              <a:rect l="0" t="0" r="0" b="0"/>
              <a:pathLst>
                <a:path w="175261" h="132312">
                  <a:moveTo>
                    <a:pt x="0" y="20136"/>
                  </a:moveTo>
                  <a:lnTo>
                    <a:pt x="4046" y="56744"/>
                  </a:lnTo>
                  <a:lnTo>
                    <a:pt x="7306" y="94749"/>
                  </a:lnTo>
                  <a:lnTo>
                    <a:pt x="306" y="132311"/>
                  </a:lnTo>
                  <a:lnTo>
                    <a:pt x="90" y="125716"/>
                  </a:lnTo>
                  <a:lnTo>
                    <a:pt x="8301" y="90672"/>
                  </a:lnTo>
                  <a:lnTo>
                    <a:pt x="13849" y="70959"/>
                  </a:lnTo>
                  <a:lnTo>
                    <a:pt x="32001" y="34877"/>
                  </a:lnTo>
                  <a:lnTo>
                    <a:pt x="39905" y="24430"/>
                  </a:lnTo>
                  <a:lnTo>
                    <a:pt x="62821" y="6779"/>
                  </a:lnTo>
                  <a:lnTo>
                    <a:pt x="77028" y="1499"/>
                  </a:lnTo>
                  <a:lnTo>
                    <a:pt x="91808" y="0"/>
                  </a:lnTo>
                  <a:lnTo>
                    <a:pt x="106844" y="2155"/>
                  </a:lnTo>
                  <a:lnTo>
                    <a:pt x="129589" y="12174"/>
                  </a:lnTo>
                  <a:lnTo>
                    <a:pt x="142544" y="25628"/>
                  </a:lnTo>
                  <a:lnTo>
                    <a:pt x="152252" y="42897"/>
                  </a:lnTo>
                  <a:lnTo>
                    <a:pt x="163042" y="79442"/>
                  </a:lnTo>
                  <a:lnTo>
                    <a:pt x="163339" y="91368"/>
                  </a:lnTo>
                  <a:lnTo>
                    <a:pt x="162342" y="103441"/>
                  </a:lnTo>
                  <a:lnTo>
                    <a:pt x="164721" y="111630"/>
                  </a:lnTo>
                  <a:lnTo>
                    <a:pt x="170819" y="120999"/>
                  </a:lnTo>
                  <a:lnTo>
                    <a:pt x="172300" y="122092"/>
                  </a:lnTo>
                  <a:lnTo>
                    <a:pt x="175260" y="1191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9" name="SMARTInkShape-2187"/>
            <p:cNvSpPr/>
            <p:nvPr/>
          </p:nvSpPr>
          <p:spPr>
            <a:xfrm>
              <a:off x="8575220" y="4382935"/>
              <a:ext cx="164921" cy="216036"/>
            </a:xfrm>
            <a:custGeom>
              <a:avLst/>
              <a:gdLst/>
              <a:ahLst/>
              <a:cxnLst/>
              <a:rect l="0" t="0" r="0" b="0"/>
              <a:pathLst>
                <a:path w="164921" h="216036">
                  <a:moveTo>
                    <a:pt x="134442" y="74765"/>
                  </a:moveTo>
                  <a:lnTo>
                    <a:pt x="123835" y="74765"/>
                  </a:lnTo>
                  <a:lnTo>
                    <a:pt x="90546" y="86932"/>
                  </a:lnTo>
                  <a:lnTo>
                    <a:pt x="54995" y="105641"/>
                  </a:lnTo>
                  <a:lnTo>
                    <a:pt x="26644" y="130697"/>
                  </a:lnTo>
                  <a:lnTo>
                    <a:pt x="6458" y="164142"/>
                  </a:lnTo>
                  <a:lnTo>
                    <a:pt x="0" y="188454"/>
                  </a:lnTo>
                  <a:lnTo>
                    <a:pt x="3005" y="201776"/>
                  </a:lnTo>
                  <a:lnTo>
                    <a:pt x="6177" y="207699"/>
                  </a:lnTo>
                  <a:lnTo>
                    <a:pt x="10832" y="211648"/>
                  </a:lnTo>
                  <a:lnTo>
                    <a:pt x="22777" y="216035"/>
                  </a:lnTo>
                  <a:lnTo>
                    <a:pt x="36552" y="213470"/>
                  </a:lnTo>
                  <a:lnTo>
                    <a:pt x="70138" y="198025"/>
                  </a:lnTo>
                  <a:lnTo>
                    <a:pt x="82720" y="188532"/>
                  </a:lnTo>
                  <a:lnTo>
                    <a:pt x="91134" y="177821"/>
                  </a:lnTo>
                  <a:lnTo>
                    <a:pt x="106150" y="146913"/>
                  </a:lnTo>
                  <a:lnTo>
                    <a:pt x="121828" y="109211"/>
                  </a:lnTo>
                  <a:lnTo>
                    <a:pt x="131699" y="75548"/>
                  </a:lnTo>
                  <a:lnTo>
                    <a:pt x="137945" y="40394"/>
                  </a:lnTo>
                  <a:lnTo>
                    <a:pt x="148261" y="3408"/>
                  </a:lnTo>
                  <a:lnTo>
                    <a:pt x="149260" y="0"/>
                  </a:lnTo>
                  <a:lnTo>
                    <a:pt x="149400" y="368"/>
                  </a:lnTo>
                  <a:lnTo>
                    <a:pt x="148810" y="20270"/>
                  </a:lnTo>
                  <a:lnTo>
                    <a:pt x="144436" y="51092"/>
                  </a:lnTo>
                  <a:lnTo>
                    <a:pt x="143117" y="77790"/>
                  </a:lnTo>
                  <a:lnTo>
                    <a:pt x="142531" y="104332"/>
                  </a:lnTo>
                  <a:lnTo>
                    <a:pt x="142200" y="140816"/>
                  </a:lnTo>
                  <a:lnTo>
                    <a:pt x="144360" y="170818"/>
                  </a:lnTo>
                  <a:lnTo>
                    <a:pt x="150362" y="191278"/>
                  </a:lnTo>
                  <a:lnTo>
                    <a:pt x="155064" y="198515"/>
                  </a:lnTo>
                  <a:lnTo>
                    <a:pt x="164920" y="2043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7" name="SMARTInkShape-Group303"/>
          <p:cNvGrpSpPr/>
          <p:nvPr/>
        </p:nvGrpSpPr>
        <p:grpSpPr>
          <a:xfrm>
            <a:off x="8953501" y="4381501"/>
            <a:ext cx="1333502" cy="338859"/>
            <a:chOff x="8953501" y="4381501"/>
            <a:chExt cx="1333502" cy="338859"/>
          </a:xfrm>
        </p:grpSpPr>
        <p:sp>
          <p:nvSpPr>
            <p:cNvPr id="2791" name="SMARTInkShape-2188"/>
            <p:cNvSpPr/>
            <p:nvPr/>
          </p:nvSpPr>
          <p:spPr>
            <a:xfrm>
              <a:off x="8953501" y="4421155"/>
              <a:ext cx="198738" cy="299205"/>
            </a:xfrm>
            <a:custGeom>
              <a:avLst/>
              <a:gdLst/>
              <a:ahLst/>
              <a:cxnLst/>
              <a:rect l="0" t="0" r="0" b="0"/>
              <a:pathLst>
                <a:path w="198738" h="299205">
                  <a:moveTo>
                    <a:pt x="7620" y="28926"/>
                  </a:moveTo>
                  <a:lnTo>
                    <a:pt x="7620" y="63194"/>
                  </a:lnTo>
                  <a:lnTo>
                    <a:pt x="7620" y="95900"/>
                  </a:lnTo>
                  <a:lnTo>
                    <a:pt x="7620" y="123039"/>
                  </a:lnTo>
                  <a:lnTo>
                    <a:pt x="7620" y="154743"/>
                  </a:lnTo>
                  <a:lnTo>
                    <a:pt x="3575" y="192358"/>
                  </a:lnTo>
                  <a:lnTo>
                    <a:pt x="1588" y="218685"/>
                  </a:lnTo>
                  <a:lnTo>
                    <a:pt x="471" y="252791"/>
                  </a:lnTo>
                  <a:lnTo>
                    <a:pt x="93" y="287071"/>
                  </a:lnTo>
                  <a:lnTo>
                    <a:pt x="19" y="299204"/>
                  </a:lnTo>
                  <a:lnTo>
                    <a:pt x="1" y="263997"/>
                  </a:lnTo>
                  <a:lnTo>
                    <a:pt x="0" y="229810"/>
                  </a:lnTo>
                  <a:lnTo>
                    <a:pt x="0" y="202028"/>
                  </a:lnTo>
                  <a:lnTo>
                    <a:pt x="0" y="172747"/>
                  </a:lnTo>
                  <a:lnTo>
                    <a:pt x="0" y="142800"/>
                  </a:lnTo>
                  <a:lnTo>
                    <a:pt x="4045" y="109515"/>
                  </a:lnTo>
                  <a:lnTo>
                    <a:pt x="9407" y="73635"/>
                  </a:lnTo>
                  <a:lnTo>
                    <a:pt x="15770" y="56002"/>
                  </a:lnTo>
                  <a:lnTo>
                    <a:pt x="33595" y="30324"/>
                  </a:lnTo>
                  <a:lnTo>
                    <a:pt x="58308" y="10525"/>
                  </a:lnTo>
                  <a:lnTo>
                    <a:pt x="83034" y="2025"/>
                  </a:lnTo>
                  <a:lnTo>
                    <a:pt x="115838" y="0"/>
                  </a:lnTo>
                  <a:lnTo>
                    <a:pt x="146741" y="5585"/>
                  </a:lnTo>
                  <a:lnTo>
                    <a:pt x="168597" y="18435"/>
                  </a:lnTo>
                  <a:lnTo>
                    <a:pt x="189090" y="37953"/>
                  </a:lnTo>
                  <a:lnTo>
                    <a:pt x="197776" y="52411"/>
                  </a:lnTo>
                  <a:lnTo>
                    <a:pt x="198737" y="59823"/>
                  </a:lnTo>
                  <a:lnTo>
                    <a:pt x="195289" y="74831"/>
                  </a:lnTo>
                  <a:lnTo>
                    <a:pt x="179784" y="97561"/>
                  </a:lnTo>
                  <a:lnTo>
                    <a:pt x="159103" y="112292"/>
                  </a:lnTo>
                  <a:lnTo>
                    <a:pt x="127830" y="127592"/>
                  </a:lnTo>
                  <a:lnTo>
                    <a:pt x="102767" y="134023"/>
                  </a:lnTo>
                  <a:lnTo>
                    <a:pt x="65801" y="135293"/>
                  </a:lnTo>
                  <a:lnTo>
                    <a:pt x="51540" y="135467"/>
                  </a:lnTo>
                  <a:lnTo>
                    <a:pt x="46213" y="133820"/>
                  </a:lnTo>
                  <a:lnTo>
                    <a:pt x="38037" y="127475"/>
                  </a:lnTo>
                  <a:lnTo>
                    <a:pt x="37212" y="123412"/>
                  </a:lnTo>
                  <a:lnTo>
                    <a:pt x="38354" y="119010"/>
                  </a:lnTo>
                  <a:lnTo>
                    <a:pt x="53339" y="97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2" name="SMARTInkShape-2189"/>
            <p:cNvSpPr/>
            <p:nvPr/>
          </p:nvSpPr>
          <p:spPr>
            <a:xfrm>
              <a:off x="9220294" y="4381501"/>
              <a:ext cx="220888" cy="198008"/>
            </a:xfrm>
            <a:custGeom>
              <a:avLst/>
              <a:gdLst/>
              <a:ahLst/>
              <a:cxnLst/>
              <a:rect l="0" t="0" r="0" b="0"/>
              <a:pathLst>
                <a:path w="220888" h="198008">
                  <a:moveTo>
                    <a:pt x="7527" y="0"/>
                  </a:moveTo>
                  <a:lnTo>
                    <a:pt x="0" y="0"/>
                  </a:lnTo>
                  <a:lnTo>
                    <a:pt x="21127" y="25257"/>
                  </a:lnTo>
                  <a:lnTo>
                    <a:pt x="34641" y="59051"/>
                  </a:lnTo>
                  <a:lnTo>
                    <a:pt x="45464" y="91063"/>
                  </a:lnTo>
                  <a:lnTo>
                    <a:pt x="50941" y="118704"/>
                  </a:lnTo>
                  <a:lnTo>
                    <a:pt x="52943" y="155739"/>
                  </a:lnTo>
                  <a:lnTo>
                    <a:pt x="52310" y="175402"/>
                  </a:lnTo>
                  <a:lnTo>
                    <a:pt x="45938" y="197134"/>
                  </a:lnTo>
                  <a:lnTo>
                    <a:pt x="63879" y="159070"/>
                  </a:lnTo>
                  <a:lnTo>
                    <a:pt x="78375" y="129885"/>
                  </a:lnTo>
                  <a:lnTo>
                    <a:pt x="101857" y="106391"/>
                  </a:lnTo>
                  <a:lnTo>
                    <a:pt x="125972" y="90348"/>
                  </a:lnTo>
                  <a:lnTo>
                    <a:pt x="141870" y="85754"/>
                  </a:lnTo>
                  <a:lnTo>
                    <a:pt x="153260" y="84393"/>
                  </a:lnTo>
                  <a:lnTo>
                    <a:pt x="159221" y="86332"/>
                  </a:lnTo>
                  <a:lnTo>
                    <a:pt x="161996" y="88035"/>
                  </a:lnTo>
                  <a:lnTo>
                    <a:pt x="163847" y="90017"/>
                  </a:lnTo>
                  <a:lnTo>
                    <a:pt x="173362" y="106745"/>
                  </a:lnTo>
                  <a:lnTo>
                    <a:pt x="177378" y="142722"/>
                  </a:lnTo>
                  <a:lnTo>
                    <a:pt x="180383" y="149792"/>
                  </a:lnTo>
                  <a:lnTo>
                    <a:pt x="189320" y="187832"/>
                  </a:lnTo>
                  <a:lnTo>
                    <a:pt x="190085" y="193755"/>
                  </a:lnTo>
                  <a:lnTo>
                    <a:pt x="191886" y="195210"/>
                  </a:lnTo>
                  <a:lnTo>
                    <a:pt x="205011" y="198007"/>
                  </a:lnTo>
                  <a:lnTo>
                    <a:pt x="220887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3" name="SMARTInkShape-2190"/>
            <p:cNvSpPr/>
            <p:nvPr/>
          </p:nvSpPr>
          <p:spPr>
            <a:xfrm>
              <a:off x="9498041" y="4465321"/>
              <a:ext cx="133147" cy="136704"/>
            </a:xfrm>
            <a:custGeom>
              <a:avLst/>
              <a:gdLst/>
              <a:ahLst/>
              <a:cxnLst/>
              <a:rect l="0" t="0" r="0" b="0"/>
              <a:pathLst>
                <a:path w="133147" h="136704">
                  <a:moveTo>
                    <a:pt x="26960" y="7620"/>
                  </a:moveTo>
                  <a:lnTo>
                    <a:pt x="26960" y="11665"/>
                  </a:lnTo>
                  <a:lnTo>
                    <a:pt x="24702" y="15909"/>
                  </a:lnTo>
                  <a:lnTo>
                    <a:pt x="7398" y="36433"/>
                  </a:lnTo>
                  <a:lnTo>
                    <a:pt x="0" y="63800"/>
                  </a:lnTo>
                  <a:lnTo>
                    <a:pt x="3355" y="78829"/>
                  </a:lnTo>
                  <a:lnTo>
                    <a:pt x="16958" y="108381"/>
                  </a:lnTo>
                  <a:lnTo>
                    <a:pt x="21949" y="115338"/>
                  </a:lnTo>
                  <a:lnTo>
                    <a:pt x="33566" y="124015"/>
                  </a:lnTo>
                  <a:lnTo>
                    <a:pt x="57898" y="133685"/>
                  </a:lnTo>
                  <a:lnTo>
                    <a:pt x="89151" y="136703"/>
                  </a:lnTo>
                  <a:lnTo>
                    <a:pt x="107099" y="132979"/>
                  </a:lnTo>
                  <a:lnTo>
                    <a:pt x="119097" y="126514"/>
                  </a:lnTo>
                  <a:lnTo>
                    <a:pt x="128014" y="119236"/>
                  </a:lnTo>
                  <a:lnTo>
                    <a:pt x="131140" y="114236"/>
                  </a:lnTo>
                  <a:lnTo>
                    <a:pt x="133146" y="104127"/>
                  </a:lnTo>
                  <a:lnTo>
                    <a:pt x="127459" y="87894"/>
                  </a:lnTo>
                  <a:lnTo>
                    <a:pt x="119767" y="73362"/>
                  </a:lnTo>
                  <a:lnTo>
                    <a:pt x="93734" y="40340"/>
                  </a:lnTo>
                  <a:lnTo>
                    <a:pt x="57485" y="9895"/>
                  </a:lnTo>
                  <a:lnTo>
                    <a:pt x="54930" y="9136"/>
                  </a:lnTo>
                  <a:lnTo>
                    <a:pt x="53227" y="7784"/>
                  </a:lnTo>
                  <a:lnTo>
                    <a:pt x="50269" y="1192"/>
                  </a:lnTo>
                  <a:lnTo>
                    <a:pt x="50966" y="795"/>
                  </a:lnTo>
                  <a:lnTo>
                    <a:pt x="574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4" name="SMARTInkShape-2191"/>
            <p:cNvSpPr/>
            <p:nvPr/>
          </p:nvSpPr>
          <p:spPr>
            <a:xfrm>
              <a:off x="9700383" y="4381501"/>
              <a:ext cx="22739" cy="210025"/>
            </a:xfrm>
            <a:custGeom>
              <a:avLst/>
              <a:gdLst/>
              <a:ahLst/>
              <a:cxnLst/>
              <a:rect l="0" t="0" r="0" b="0"/>
              <a:pathLst>
                <a:path w="22739" h="210025">
                  <a:moveTo>
                    <a:pt x="22738" y="0"/>
                  </a:moveTo>
                  <a:lnTo>
                    <a:pt x="22738" y="4045"/>
                  </a:lnTo>
                  <a:lnTo>
                    <a:pt x="20480" y="8289"/>
                  </a:lnTo>
                  <a:lnTo>
                    <a:pt x="17501" y="12997"/>
                  </a:lnTo>
                  <a:lnTo>
                    <a:pt x="15823" y="21255"/>
                  </a:lnTo>
                  <a:lnTo>
                    <a:pt x="14480" y="34049"/>
                  </a:lnTo>
                  <a:lnTo>
                    <a:pt x="4540" y="70691"/>
                  </a:lnTo>
                  <a:lnTo>
                    <a:pt x="1260" y="105518"/>
                  </a:lnTo>
                  <a:lnTo>
                    <a:pt x="288" y="138603"/>
                  </a:lnTo>
                  <a:lnTo>
                    <a:pt x="0" y="169855"/>
                  </a:lnTo>
                  <a:lnTo>
                    <a:pt x="3959" y="192474"/>
                  </a:lnTo>
                  <a:lnTo>
                    <a:pt x="10494" y="205854"/>
                  </a:lnTo>
                  <a:lnTo>
                    <a:pt x="15320" y="210024"/>
                  </a:lnTo>
                  <a:lnTo>
                    <a:pt x="22738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5" name="SMARTInkShape-2192"/>
            <p:cNvSpPr/>
            <p:nvPr/>
          </p:nvSpPr>
          <p:spPr>
            <a:xfrm>
              <a:off x="9616440" y="4465321"/>
              <a:ext cx="378577" cy="142456"/>
            </a:xfrm>
            <a:custGeom>
              <a:avLst/>
              <a:gdLst/>
              <a:ahLst/>
              <a:cxnLst/>
              <a:rect l="0" t="0" r="0" b="0"/>
              <a:pathLst>
                <a:path w="378577" h="142456">
                  <a:moveTo>
                    <a:pt x="0" y="7620"/>
                  </a:moveTo>
                  <a:lnTo>
                    <a:pt x="4047" y="3575"/>
                  </a:lnTo>
                  <a:lnTo>
                    <a:pt x="10548" y="1589"/>
                  </a:lnTo>
                  <a:lnTo>
                    <a:pt x="40654" y="314"/>
                  </a:lnTo>
                  <a:lnTo>
                    <a:pt x="71125" y="93"/>
                  </a:lnTo>
                  <a:lnTo>
                    <a:pt x="106525" y="18"/>
                  </a:lnTo>
                  <a:lnTo>
                    <a:pt x="135327" y="6"/>
                  </a:lnTo>
                  <a:lnTo>
                    <a:pt x="167850" y="2"/>
                  </a:lnTo>
                  <a:lnTo>
                    <a:pt x="197651" y="1"/>
                  </a:lnTo>
                  <a:lnTo>
                    <a:pt x="231566" y="0"/>
                  </a:lnTo>
                  <a:lnTo>
                    <a:pt x="265555" y="0"/>
                  </a:lnTo>
                  <a:lnTo>
                    <a:pt x="263935" y="2258"/>
                  </a:lnTo>
                  <a:lnTo>
                    <a:pt x="234109" y="36608"/>
                  </a:lnTo>
                  <a:lnTo>
                    <a:pt x="226813" y="54935"/>
                  </a:lnTo>
                  <a:lnTo>
                    <a:pt x="224421" y="73522"/>
                  </a:lnTo>
                  <a:lnTo>
                    <a:pt x="226178" y="90250"/>
                  </a:lnTo>
                  <a:lnTo>
                    <a:pt x="235974" y="113948"/>
                  </a:lnTo>
                  <a:lnTo>
                    <a:pt x="249375" y="127126"/>
                  </a:lnTo>
                  <a:lnTo>
                    <a:pt x="265774" y="136934"/>
                  </a:lnTo>
                  <a:lnTo>
                    <a:pt x="290134" y="142455"/>
                  </a:lnTo>
                  <a:lnTo>
                    <a:pt x="326018" y="142063"/>
                  </a:lnTo>
                  <a:lnTo>
                    <a:pt x="334185" y="140429"/>
                  </a:lnTo>
                  <a:lnTo>
                    <a:pt x="357816" y="125993"/>
                  </a:lnTo>
                  <a:lnTo>
                    <a:pt x="368721" y="112723"/>
                  </a:lnTo>
                  <a:lnTo>
                    <a:pt x="372815" y="105629"/>
                  </a:lnTo>
                  <a:lnTo>
                    <a:pt x="378576" y="75418"/>
                  </a:lnTo>
                  <a:lnTo>
                    <a:pt x="376237" y="47746"/>
                  </a:lnTo>
                  <a:lnTo>
                    <a:pt x="370181" y="31551"/>
                  </a:lnTo>
                  <a:lnTo>
                    <a:pt x="363210" y="24465"/>
                  </a:lnTo>
                  <a:lnTo>
                    <a:pt x="342899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6" name="SMARTInkShape-2193"/>
            <p:cNvSpPr/>
            <p:nvPr/>
          </p:nvSpPr>
          <p:spPr>
            <a:xfrm>
              <a:off x="10096502" y="4450120"/>
              <a:ext cx="190501" cy="147953"/>
            </a:xfrm>
            <a:custGeom>
              <a:avLst/>
              <a:gdLst/>
              <a:ahLst/>
              <a:cxnLst/>
              <a:rect l="0" t="0" r="0" b="0"/>
              <a:pathLst>
                <a:path w="190501" h="147953">
                  <a:moveTo>
                    <a:pt x="190500" y="30441"/>
                  </a:moveTo>
                  <a:lnTo>
                    <a:pt x="179892" y="19835"/>
                  </a:lnTo>
                  <a:lnTo>
                    <a:pt x="143848" y="5002"/>
                  </a:lnTo>
                  <a:lnTo>
                    <a:pt x="124588" y="957"/>
                  </a:lnTo>
                  <a:lnTo>
                    <a:pt x="93642" y="0"/>
                  </a:lnTo>
                  <a:lnTo>
                    <a:pt x="92907" y="833"/>
                  </a:lnTo>
                  <a:lnTo>
                    <a:pt x="92093" y="4018"/>
                  </a:lnTo>
                  <a:lnTo>
                    <a:pt x="96245" y="10513"/>
                  </a:lnTo>
                  <a:lnTo>
                    <a:pt x="110361" y="23690"/>
                  </a:lnTo>
                  <a:lnTo>
                    <a:pt x="145583" y="54387"/>
                  </a:lnTo>
                  <a:lnTo>
                    <a:pt x="173013" y="85605"/>
                  </a:lnTo>
                  <a:lnTo>
                    <a:pt x="178494" y="99831"/>
                  </a:lnTo>
                  <a:lnTo>
                    <a:pt x="180083" y="112928"/>
                  </a:lnTo>
                  <a:lnTo>
                    <a:pt x="177967" y="121571"/>
                  </a:lnTo>
                  <a:lnTo>
                    <a:pt x="163926" y="135241"/>
                  </a:lnTo>
                  <a:lnTo>
                    <a:pt x="150749" y="140519"/>
                  </a:lnTo>
                  <a:lnTo>
                    <a:pt x="113501" y="147952"/>
                  </a:lnTo>
                  <a:lnTo>
                    <a:pt x="81796" y="147009"/>
                  </a:lnTo>
                  <a:lnTo>
                    <a:pt x="47671" y="139952"/>
                  </a:lnTo>
                  <a:lnTo>
                    <a:pt x="0" y="129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4" name="SMARTInkShape-Group304"/>
          <p:cNvGrpSpPr/>
          <p:nvPr/>
        </p:nvGrpSpPr>
        <p:grpSpPr>
          <a:xfrm>
            <a:off x="2151158" y="4688010"/>
            <a:ext cx="1285463" cy="459893"/>
            <a:chOff x="2151158" y="4688010"/>
            <a:chExt cx="1285463" cy="459893"/>
          </a:xfrm>
        </p:grpSpPr>
        <p:sp>
          <p:nvSpPr>
            <p:cNvPr id="2798" name="SMARTInkShape-2194"/>
            <p:cNvSpPr/>
            <p:nvPr/>
          </p:nvSpPr>
          <p:spPr>
            <a:xfrm>
              <a:off x="3291841" y="4824217"/>
              <a:ext cx="144780" cy="323686"/>
            </a:xfrm>
            <a:custGeom>
              <a:avLst/>
              <a:gdLst/>
              <a:ahLst/>
              <a:cxnLst/>
              <a:rect l="0" t="0" r="0" b="0"/>
              <a:pathLst>
                <a:path w="144780" h="323686">
                  <a:moveTo>
                    <a:pt x="0" y="14484"/>
                  </a:moveTo>
                  <a:lnTo>
                    <a:pt x="1693" y="48256"/>
                  </a:lnTo>
                  <a:lnTo>
                    <a:pt x="13014" y="78772"/>
                  </a:lnTo>
                  <a:lnTo>
                    <a:pt x="36908" y="112696"/>
                  </a:lnTo>
                  <a:lnTo>
                    <a:pt x="55244" y="133895"/>
                  </a:lnTo>
                  <a:lnTo>
                    <a:pt x="68580" y="143756"/>
                  </a:lnTo>
                  <a:lnTo>
                    <a:pt x="80151" y="148138"/>
                  </a:lnTo>
                  <a:lnTo>
                    <a:pt x="100231" y="150605"/>
                  </a:lnTo>
                  <a:lnTo>
                    <a:pt x="106614" y="148411"/>
                  </a:lnTo>
                  <a:lnTo>
                    <a:pt x="118222" y="139201"/>
                  </a:lnTo>
                  <a:lnTo>
                    <a:pt x="130232" y="115689"/>
                  </a:lnTo>
                  <a:lnTo>
                    <a:pt x="139152" y="83229"/>
                  </a:lnTo>
                  <a:lnTo>
                    <a:pt x="143113" y="50845"/>
                  </a:lnTo>
                  <a:lnTo>
                    <a:pt x="144451" y="17339"/>
                  </a:lnTo>
                  <a:lnTo>
                    <a:pt x="144767" y="0"/>
                  </a:lnTo>
                  <a:lnTo>
                    <a:pt x="144779" y="32213"/>
                  </a:lnTo>
                  <a:lnTo>
                    <a:pt x="142522" y="66560"/>
                  </a:lnTo>
                  <a:lnTo>
                    <a:pt x="138219" y="98054"/>
                  </a:lnTo>
                  <a:lnTo>
                    <a:pt x="131286" y="128734"/>
                  </a:lnTo>
                  <a:lnTo>
                    <a:pt x="121763" y="159252"/>
                  </a:lnTo>
                  <a:lnTo>
                    <a:pt x="111729" y="189742"/>
                  </a:lnTo>
                  <a:lnTo>
                    <a:pt x="106831" y="220224"/>
                  </a:lnTo>
                  <a:lnTo>
                    <a:pt x="98588" y="250704"/>
                  </a:lnTo>
                  <a:lnTo>
                    <a:pt x="93558" y="275822"/>
                  </a:lnTo>
                  <a:lnTo>
                    <a:pt x="91859" y="310605"/>
                  </a:lnTo>
                  <a:lnTo>
                    <a:pt x="93412" y="316038"/>
                  </a:lnTo>
                  <a:lnTo>
                    <a:pt x="96142" y="319660"/>
                  </a:lnTo>
                  <a:lnTo>
                    <a:pt x="102843" y="323685"/>
                  </a:lnTo>
                  <a:lnTo>
                    <a:pt x="121920" y="3192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9" name="SMARTInkShape-2195"/>
            <p:cNvSpPr/>
            <p:nvPr/>
          </p:nvSpPr>
          <p:spPr>
            <a:xfrm>
              <a:off x="3070861" y="4795154"/>
              <a:ext cx="205741" cy="209953"/>
            </a:xfrm>
            <a:custGeom>
              <a:avLst/>
              <a:gdLst/>
              <a:ahLst/>
              <a:cxnLst/>
              <a:rect l="0" t="0" r="0" b="0"/>
              <a:pathLst>
                <a:path w="205741" h="209953">
                  <a:moveTo>
                    <a:pt x="0" y="134987"/>
                  </a:moveTo>
                  <a:lnTo>
                    <a:pt x="4045" y="134987"/>
                  </a:lnTo>
                  <a:lnTo>
                    <a:pt x="38642" y="121143"/>
                  </a:lnTo>
                  <a:lnTo>
                    <a:pt x="76181" y="88787"/>
                  </a:lnTo>
                  <a:lnTo>
                    <a:pt x="108119" y="51288"/>
                  </a:lnTo>
                  <a:lnTo>
                    <a:pt x="115786" y="41907"/>
                  </a:lnTo>
                  <a:lnTo>
                    <a:pt x="125157" y="18130"/>
                  </a:lnTo>
                  <a:lnTo>
                    <a:pt x="125334" y="8826"/>
                  </a:lnTo>
                  <a:lnTo>
                    <a:pt x="124196" y="5159"/>
                  </a:lnTo>
                  <a:lnTo>
                    <a:pt x="120898" y="2715"/>
                  </a:lnTo>
                  <a:lnTo>
                    <a:pt x="110459" y="0"/>
                  </a:lnTo>
                  <a:lnTo>
                    <a:pt x="86257" y="6561"/>
                  </a:lnTo>
                  <a:lnTo>
                    <a:pt x="65727" y="19229"/>
                  </a:lnTo>
                  <a:lnTo>
                    <a:pt x="56588" y="31046"/>
                  </a:lnTo>
                  <a:lnTo>
                    <a:pt x="35831" y="64071"/>
                  </a:lnTo>
                  <a:lnTo>
                    <a:pt x="27926" y="99017"/>
                  </a:lnTo>
                  <a:lnTo>
                    <a:pt x="30194" y="131573"/>
                  </a:lnTo>
                  <a:lnTo>
                    <a:pt x="37074" y="160975"/>
                  </a:lnTo>
                  <a:lnTo>
                    <a:pt x="44982" y="175042"/>
                  </a:lnTo>
                  <a:lnTo>
                    <a:pt x="58954" y="188436"/>
                  </a:lnTo>
                  <a:lnTo>
                    <a:pt x="84929" y="204937"/>
                  </a:lnTo>
                  <a:lnTo>
                    <a:pt x="119034" y="209952"/>
                  </a:lnTo>
                  <a:lnTo>
                    <a:pt x="147030" y="208564"/>
                  </a:lnTo>
                  <a:lnTo>
                    <a:pt x="161867" y="203248"/>
                  </a:lnTo>
                  <a:lnTo>
                    <a:pt x="186720" y="186821"/>
                  </a:lnTo>
                  <a:lnTo>
                    <a:pt x="205740" y="16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0" name="SMARTInkShape-2196"/>
            <p:cNvSpPr/>
            <p:nvPr/>
          </p:nvSpPr>
          <p:spPr>
            <a:xfrm>
              <a:off x="2857501" y="4792981"/>
              <a:ext cx="160021" cy="205220"/>
            </a:xfrm>
            <a:custGeom>
              <a:avLst/>
              <a:gdLst/>
              <a:ahLst/>
              <a:cxnLst/>
              <a:rect l="0" t="0" r="0" b="0"/>
              <a:pathLst>
                <a:path w="160021" h="205220">
                  <a:moveTo>
                    <a:pt x="0" y="53340"/>
                  </a:moveTo>
                  <a:lnTo>
                    <a:pt x="2258" y="89063"/>
                  </a:lnTo>
                  <a:lnTo>
                    <a:pt x="6930" y="104777"/>
                  </a:lnTo>
                  <a:lnTo>
                    <a:pt x="28169" y="140157"/>
                  </a:lnTo>
                  <a:lnTo>
                    <a:pt x="55210" y="175654"/>
                  </a:lnTo>
                  <a:lnTo>
                    <a:pt x="73716" y="193651"/>
                  </a:lnTo>
                  <a:lnTo>
                    <a:pt x="95559" y="203101"/>
                  </a:lnTo>
                  <a:lnTo>
                    <a:pt x="112574" y="205219"/>
                  </a:lnTo>
                  <a:lnTo>
                    <a:pt x="115689" y="203700"/>
                  </a:lnTo>
                  <a:lnTo>
                    <a:pt x="117766" y="200992"/>
                  </a:lnTo>
                  <a:lnTo>
                    <a:pt x="125144" y="172346"/>
                  </a:lnTo>
                  <a:lnTo>
                    <a:pt x="128238" y="138084"/>
                  </a:lnTo>
                  <a:lnTo>
                    <a:pt x="129154" y="105166"/>
                  </a:lnTo>
                  <a:lnTo>
                    <a:pt x="130310" y="69786"/>
                  </a:lnTo>
                  <a:lnTo>
                    <a:pt x="136091" y="34684"/>
                  </a:lnTo>
                  <a:lnTo>
                    <a:pt x="143627" y="10776"/>
                  </a:lnTo>
                  <a:lnTo>
                    <a:pt x="1600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1" name="SMARTInkShape-2197"/>
            <p:cNvSpPr/>
            <p:nvPr/>
          </p:nvSpPr>
          <p:spPr>
            <a:xfrm>
              <a:off x="2644141" y="4808221"/>
              <a:ext cx="213361" cy="204571"/>
            </a:xfrm>
            <a:custGeom>
              <a:avLst/>
              <a:gdLst/>
              <a:ahLst/>
              <a:cxnLst/>
              <a:rect l="0" t="0" r="0" b="0"/>
              <a:pathLst>
                <a:path w="213361" h="204571">
                  <a:moveTo>
                    <a:pt x="0" y="0"/>
                  </a:moveTo>
                  <a:lnTo>
                    <a:pt x="4045" y="4045"/>
                  </a:lnTo>
                  <a:lnTo>
                    <a:pt x="6561" y="18696"/>
                  </a:lnTo>
                  <a:lnTo>
                    <a:pt x="7411" y="53333"/>
                  </a:lnTo>
                  <a:lnTo>
                    <a:pt x="7558" y="87863"/>
                  </a:lnTo>
                  <a:lnTo>
                    <a:pt x="7602" y="124907"/>
                  </a:lnTo>
                  <a:lnTo>
                    <a:pt x="8461" y="160999"/>
                  </a:lnTo>
                  <a:lnTo>
                    <a:pt x="14180" y="196775"/>
                  </a:lnTo>
                  <a:lnTo>
                    <a:pt x="14926" y="203083"/>
                  </a:lnTo>
                  <a:lnTo>
                    <a:pt x="15031" y="203122"/>
                  </a:lnTo>
                  <a:lnTo>
                    <a:pt x="15147" y="200908"/>
                  </a:lnTo>
                  <a:lnTo>
                    <a:pt x="10831" y="178728"/>
                  </a:lnTo>
                  <a:lnTo>
                    <a:pt x="14404" y="147124"/>
                  </a:lnTo>
                  <a:lnTo>
                    <a:pt x="20825" y="112642"/>
                  </a:lnTo>
                  <a:lnTo>
                    <a:pt x="30580" y="77378"/>
                  </a:lnTo>
                  <a:lnTo>
                    <a:pt x="37298" y="61484"/>
                  </a:lnTo>
                  <a:lnTo>
                    <a:pt x="48750" y="45953"/>
                  </a:lnTo>
                  <a:lnTo>
                    <a:pt x="69478" y="31020"/>
                  </a:lnTo>
                  <a:lnTo>
                    <a:pt x="87661" y="25278"/>
                  </a:lnTo>
                  <a:lnTo>
                    <a:pt x="107818" y="27621"/>
                  </a:lnTo>
                  <a:lnTo>
                    <a:pt x="129877" y="41768"/>
                  </a:lnTo>
                  <a:lnTo>
                    <a:pt x="140414" y="57228"/>
                  </a:lnTo>
                  <a:lnTo>
                    <a:pt x="153364" y="80457"/>
                  </a:lnTo>
                  <a:lnTo>
                    <a:pt x="161295" y="93332"/>
                  </a:lnTo>
                  <a:lnTo>
                    <a:pt x="168645" y="126810"/>
                  </a:lnTo>
                  <a:lnTo>
                    <a:pt x="175558" y="159211"/>
                  </a:lnTo>
                  <a:lnTo>
                    <a:pt x="185479" y="192410"/>
                  </a:lnTo>
                  <a:lnTo>
                    <a:pt x="190526" y="199815"/>
                  </a:lnTo>
                  <a:lnTo>
                    <a:pt x="195592" y="203107"/>
                  </a:lnTo>
                  <a:lnTo>
                    <a:pt x="200665" y="204570"/>
                  </a:lnTo>
                  <a:lnTo>
                    <a:pt x="203203" y="204113"/>
                  </a:lnTo>
                  <a:lnTo>
                    <a:pt x="21336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2" name="SMARTInkShape-2198"/>
            <p:cNvSpPr/>
            <p:nvPr/>
          </p:nvSpPr>
          <p:spPr>
            <a:xfrm>
              <a:off x="2453703" y="4832128"/>
              <a:ext cx="119619" cy="158173"/>
            </a:xfrm>
            <a:custGeom>
              <a:avLst/>
              <a:gdLst/>
              <a:ahLst/>
              <a:cxnLst/>
              <a:rect l="0" t="0" r="0" b="0"/>
              <a:pathLst>
                <a:path w="119619" h="158173">
                  <a:moveTo>
                    <a:pt x="7558" y="14193"/>
                  </a:moveTo>
                  <a:lnTo>
                    <a:pt x="7558" y="28060"/>
                  </a:lnTo>
                  <a:lnTo>
                    <a:pt x="1527" y="45830"/>
                  </a:lnTo>
                  <a:lnTo>
                    <a:pt x="0" y="80968"/>
                  </a:lnTo>
                  <a:lnTo>
                    <a:pt x="803" y="98889"/>
                  </a:lnTo>
                  <a:lnTo>
                    <a:pt x="10546" y="125734"/>
                  </a:lnTo>
                  <a:lnTo>
                    <a:pt x="21193" y="140993"/>
                  </a:lnTo>
                  <a:lnTo>
                    <a:pt x="33141" y="152893"/>
                  </a:lnTo>
                  <a:lnTo>
                    <a:pt x="39530" y="156271"/>
                  </a:lnTo>
                  <a:lnTo>
                    <a:pt x="60023" y="158172"/>
                  </a:lnTo>
                  <a:lnTo>
                    <a:pt x="75749" y="154102"/>
                  </a:lnTo>
                  <a:lnTo>
                    <a:pt x="96625" y="142290"/>
                  </a:lnTo>
                  <a:lnTo>
                    <a:pt x="114804" y="127173"/>
                  </a:lnTo>
                  <a:lnTo>
                    <a:pt x="118723" y="112384"/>
                  </a:lnTo>
                  <a:lnTo>
                    <a:pt x="119618" y="94241"/>
                  </a:lnTo>
                  <a:lnTo>
                    <a:pt x="114515" y="72812"/>
                  </a:lnTo>
                  <a:lnTo>
                    <a:pt x="101808" y="46615"/>
                  </a:lnTo>
                  <a:lnTo>
                    <a:pt x="75188" y="16834"/>
                  </a:lnTo>
                  <a:lnTo>
                    <a:pt x="60476" y="6900"/>
                  </a:lnTo>
                  <a:lnTo>
                    <a:pt x="30833" y="0"/>
                  </a:lnTo>
                  <a:lnTo>
                    <a:pt x="24111" y="1676"/>
                  </a:lnTo>
                  <a:lnTo>
                    <a:pt x="15178" y="65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3" name="SMARTInkShape-2199"/>
            <p:cNvSpPr/>
            <p:nvPr/>
          </p:nvSpPr>
          <p:spPr>
            <a:xfrm>
              <a:off x="2151158" y="4688010"/>
              <a:ext cx="241524" cy="332472"/>
            </a:xfrm>
            <a:custGeom>
              <a:avLst/>
              <a:gdLst/>
              <a:ahLst/>
              <a:cxnLst/>
              <a:rect l="0" t="0" r="0" b="0"/>
              <a:pathLst>
                <a:path w="241524" h="332472">
                  <a:moveTo>
                    <a:pt x="241523" y="89731"/>
                  </a:moveTo>
                  <a:lnTo>
                    <a:pt x="241523" y="85686"/>
                  </a:lnTo>
                  <a:lnTo>
                    <a:pt x="240676" y="84494"/>
                  </a:lnTo>
                  <a:lnTo>
                    <a:pt x="239265" y="83700"/>
                  </a:lnTo>
                  <a:lnTo>
                    <a:pt x="237478" y="83170"/>
                  </a:lnTo>
                  <a:lnTo>
                    <a:pt x="226085" y="73962"/>
                  </a:lnTo>
                  <a:lnTo>
                    <a:pt x="221115" y="68329"/>
                  </a:lnTo>
                  <a:lnTo>
                    <a:pt x="189770" y="30495"/>
                  </a:lnTo>
                  <a:lnTo>
                    <a:pt x="169609" y="11908"/>
                  </a:lnTo>
                  <a:lnTo>
                    <a:pt x="134796" y="231"/>
                  </a:lnTo>
                  <a:lnTo>
                    <a:pt x="124662" y="0"/>
                  </a:lnTo>
                  <a:lnTo>
                    <a:pt x="88964" y="6974"/>
                  </a:lnTo>
                  <a:lnTo>
                    <a:pt x="66733" y="22364"/>
                  </a:lnTo>
                  <a:lnTo>
                    <a:pt x="40925" y="52794"/>
                  </a:lnTo>
                  <a:lnTo>
                    <a:pt x="22813" y="84599"/>
                  </a:lnTo>
                  <a:lnTo>
                    <a:pt x="13596" y="115586"/>
                  </a:lnTo>
                  <a:lnTo>
                    <a:pt x="5502" y="149321"/>
                  </a:lnTo>
                  <a:lnTo>
                    <a:pt x="0" y="180765"/>
                  </a:lnTo>
                  <a:lnTo>
                    <a:pt x="627" y="211531"/>
                  </a:lnTo>
                  <a:lnTo>
                    <a:pt x="4379" y="248220"/>
                  </a:lnTo>
                  <a:lnTo>
                    <a:pt x="13120" y="272158"/>
                  </a:lnTo>
                  <a:lnTo>
                    <a:pt x="37058" y="307685"/>
                  </a:lnTo>
                  <a:lnTo>
                    <a:pt x="49613" y="319222"/>
                  </a:lnTo>
                  <a:lnTo>
                    <a:pt x="64058" y="328002"/>
                  </a:lnTo>
                  <a:lnTo>
                    <a:pt x="89346" y="332471"/>
                  </a:lnTo>
                  <a:lnTo>
                    <a:pt x="107063" y="332399"/>
                  </a:lnTo>
                  <a:lnTo>
                    <a:pt x="145083" y="320546"/>
                  </a:lnTo>
                  <a:lnTo>
                    <a:pt x="158868" y="315646"/>
                  </a:lnTo>
                  <a:lnTo>
                    <a:pt x="171203" y="306131"/>
                  </a:lnTo>
                  <a:lnTo>
                    <a:pt x="203423" y="2726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3" name="SMARTInkShape-Group305"/>
          <p:cNvGrpSpPr/>
          <p:nvPr/>
        </p:nvGrpSpPr>
        <p:grpSpPr>
          <a:xfrm>
            <a:off x="3642361" y="4793710"/>
            <a:ext cx="1827157" cy="367772"/>
            <a:chOff x="3642361" y="4793710"/>
            <a:chExt cx="1827157" cy="367772"/>
          </a:xfrm>
        </p:grpSpPr>
        <p:sp>
          <p:nvSpPr>
            <p:cNvPr id="2805" name="SMARTInkShape-2200"/>
            <p:cNvSpPr/>
            <p:nvPr/>
          </p:nvSpPr>
          <p:spPr>
            <a:xfrm>
              <a:off x="5341621" y="4797187"/>
              <a:ext cx="127897" cy="193914"/>
            </a:xfrm>
            <a:custGeom>
              <a:avLst/>
              <a:gdLst/>
              <a:ahLst/>
              <a:cxnLst/>
              <a:rect l="0" t="0" r="0" b="0"/>
              <a:pathLst>
                <a:path w="127897" h="193914">
                  <a:moveTo>
                    <a:pt x="114300" y="26273"/>
                  </a:moveTo>
                  <a:lnTo>
                    <a:pt x="114300" y="22228"/>
                  </a:lnTo>
                  <a:lnTo>
                    <a:pt x="112042" y="17984"/>
                  </a:lnTo>
                  <a:lnTo>
                    <a:pt x="96388" y="834"/>
                  </a:lnTo>
                  <a:lnTo>
                    <a:pt x="93045" y="0"/>
                  </a:lnTo>
                  <a:lnTo>
                    <a:pt x="73256" y="4746"/>
                  </a:lnTo>
                  <a:lnTo>
                    <a:pt x="56983" y="11428"/>
                  </a:lnTo>
                  <a:lnTo>
                    <a:pt x="49880" y="17135"/>
                  </a:lnTo>
                  <a:lnTo>
                    <a:pt x="41967" y="29022"/>
                  </a:lnTo>
                  <a:lnTo>
                    <a:pt x="39818" y="35397"/>
                  </a:lnTo>
                  <a:lnTo>
                    <a:pt x="41122" y="43311"/>
                  </a:lnTo>
                  <a:lnTo>
                    <a:pt x="45370" y="52472"/>
                  </a:lnTo>
                  <a:lnTo>
                    <a:pt x="58128" y="67149"/>
                  </a:lnTo>
                  <a:lnTo>
                    <a:pt x="93397" y="92177"/>
                  </a:lnTo>
                  <a:lnTo>
                    <a:pt x="118326" y="115227"/>
                  </a:lnTo>
                  <a:lnTo>
                    <a:pt x="123991" y="123946"/>
                  </a:lnTo>
                  <a:lnTo>
                    <a:pt x="127896" y="138375"/>
                  </a:lnTo>
                  <a:lnTo>
                    <a:pt x="126551" y="146087"/>
                  </a:lnTo>
                  <a:lnTo>
                    <a:pt x="118790" y="161982"/>
                  </a:lnTo>
                  <a:lnTo>
                    <a:pt x="109522" y="169280"/>
                  </a:lnTo>
                  <a:lnTo>
                    <a:pt x="75571" y="183519"/>
                  </a:lnTo>
                  <a:lnTo>
                    <a:pt x="42062" y="192377"/>
                  </a:lnTo>
                  <a:lnTo>
                    <a:pt x="0" y="1939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6" name="SMARTInkShape-2201"/>
            <p:cNvSpPr/>
            <p:nvPr/>
          </p:nvSpPr>
          <p:spPr>
            <a:xfrm>
              <a:off x="5143501" y="4793710"/>
              <a:ext cx="91441" cy="179151"/>
            </a:xfrm>
            <a:custGeom>
              <a:avLst/>
              <a:gdLst/>
              <a:ahLst/>
              <a:cxnLst/>
              <a:rect l="0" t="0" r="0" b="0"/>
              <a:pathLst>
                <a:path w="91441" h="179151">
                  <a:moveTo>
                    <a:pt x="0" y="67850"/>
                  </a:moveTo>
                  <a:lnTo>
                    <a:pt x="19081" y="67003"/>
                  </a:lnTo>
                  <a:lnTo>
                    <a:pt x="54458" y="54006"/>
                  </a:lnTo>
                  <a:lnTo>
                    <a:pt x="69076" y="45893"/>
                  </a:lnTo>
                  <a:lnTo>
                    <a:pt x="79525" y="34384"/>
                  </a:lnTo>
                  <a:lnTo>
                    <a:pt x="89086" y="18436"/>
                  </a:lnTo>
                  <a:lnTo>
                    <a:pt x="88136" y="11739"/>
                  </a:lnTo>
                  <a:lnTo>
                    <a:pt x="86697" y="7583"/>
                  </a:lnTo>
                  <a:lnTo>
                    <a:pt x="84892" y="4812"/>
                  </a:lnTo>
                  <a:lnTo>
                    <a:pt x="82841" y="2965"/>
                  </a:lnTo>
                  <a:lnTo>
                    <a:pt x="80627" y="1733"/>
                  </a:lnTo>
                  <a:lnTo>
                    <a:pt x="69421" y="0"/>
                  </a:lnTo>
                  <a:lnTo>
                    <a:pt x="55377" y="3531"/>
                  </a:lnTo>
                  <a:lnTo>
                    <a:pt x="36446" y="13985"/>
                  </a:lnTo>
                  <a:lnTo>
                    <a:pt x="18795" y="35898"/>
                  </a:lnTo>
                  <a:lnTo>
                    <a:pt x="4591" y="71949"/>
                  </a:lnTo>
                  <a:lnTo>
                    <a:pt x="604" y="106657"/>
                  </a:lnTo>
                  <a:lnTo>
                    <a:pt x="966" y="140960"/>
                  </a:lnTo>
                  <a:lnTo>
                    <a:pt x="4098" y="154248"/>
                  </a:lnTo>
                  <a:lnTo>
                    <a:pt x="14667" y="171249"/>
                  </a:lnTo>
                  <a:lnTo>
                    <a:pt x="25992" y="177304"/>
                  </a:lnTo>
                  <a:lnTo>
                    <a:pt x="40339" y="179150"/>
                  </a:lnTo>
                  <a:lnTo>
                    <a:pt x="91440" y="1669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7" name="SMARTInkShape-2202"/>
            <p:cNvSpPr/>
            <p:nvPr/>
          </p:nvSpPr>
          <p:spPr>
            <a:xfrm>
              <a:off x="4831081" y="4809686"/>
              <a:ext cx="129541" cy="351796"/>
            </a:xfrm>
            <a:custGeom>
              <a:avLst/>
              <a:gdLst/>
              <a:ahLst/>
              <a:cxnLst/>
              <a:rect l="0" t="0" r="0" b="0"/>
              <a:pathLst>
                <a:path w="129541" h="351796">
                  <a:moveTo>
                    <a:pt x="129540" y="21394"/>
                  </a:moveTo>
                  <a:lnTo>
                    <a:pt x="129540" y="10788"/>
                  </a:lnTo>
                  <a:lnTo>
                    <a:pt x="127282" y="5956"/>
                  </a:lnTo>
                  <a:lnTo>
                    <a:pt x="125495" y="3482"/>
                  </a:lnTo>
                  <a:lnTo>
                    <a:pt x="116735" y="733"/>
                  </a:lnTo>
                  <a:lnTo>
                    <a:pt x="110844" y="0"/>
                  </a:lnTo>
                  <a:lnTo>
                    <a:pt x="97524" y="5959"/>
                  </a:lnTo>
                  <a:lnTo>
                    <a:pt x="61604" y="31529"/>
                  </a:lnTo>
                  <a:lnTo>
                    <a:pt x="33439" y="56951"/>
                  </a:lnTo>
                  <a:lnTo>
                    <a:pt x="13183" y="93995"/>
                  </a:lnTo>
                  <a:lnTo>
                    <a:pt x="5223" y="118071"/>
                  </a:lnTo>
                  <a:lnTo>
                    <a:pt x="4579" y="132377"/>
                  </a:lnTo>
                  <a:lnTo>
                    <a:pt x="5593" y="138562"/>
                  </a:lnTo>
                  <a:lnTo>
                    <a:pt x="8808" y="143533"/>
                  </a:lnTo>
                  <a:lnTo>
                    <a:pt x="19155" y="151314"/>
                  </a:lnTo>
                  <a:lnTo>
                    <a:pt x="34478" y="153079"/>
                  </a:lnTo>
                  <a:lnTo>
                    <a:pt x="51729" y="150194"/>
                  </a:lnTo>
                  <a:lnTo>
                    <a:pt x="67864" y="143267"/>
                  </a:lnTo>
                  <a:lnTo>
                    <a:pt x="91228" y="121757"/>
                  </a:lnTo>
                  <a:lnTo>
                    <a:pt x="110192" y="89890"/>
                  </a:lnTo>
                  <a:lnTo>
                    <a:pt x="120450" y="57753"/>
                  </a:lnTo>
                  <a:lnTo>
                    <a:pt x="127493" y="25064"/>
                  </a:lnTo>
                  <a:lnTo>
                    <a:pt x="129420" y="700"/>
                  </a:lnTo>
                  <a:lnTo>
                    <a:pt x="128613" y="825"/>
                  </a:lnTo>
                  <a:lnTo>
                    <a:pt x="125459" y="3221"/>
                  </a:lnTo>
                  <a:lnTo>
                    <a:pt x="122619" y="29909"/>
                  </a:lnTo>
                  <a:lnTo>
                    <a:pt x="122058" y="65535"/>
                  </a:lnTo>
                  <a:lnTo>
                    <a:pt x="119703" y="96279"/>
                  </a:lnTo>
                  <a:lnTo>
                    <a:pt x="118160" y="133046"/>
                  </a:lnTo>
                  <a:lnTo>
                    <a:pt x="120805" y="163132"/>
                  </a:lnTo>
                  <a:lnTo>
                    <a:pt x="121700" y="200098"/>
                  </a:lnTo>
                  <a:lnTo>
                    <a:pt x="121877" y="235622"/>
                  </a:lnTo>
                  <a:lnTo>
                    <a:pt x="121060" y="267843"/>
                  </a:lnTo>
                  <a:lnTo>
                    <a:pt x="115886" y="300087"/>
                  </a:lnTo>
                  <a:lnTo>
                    <a:pt x="113312" y="312897"/>
                  </a:lnTo>
                  <a:lnTo>
                    <a:pt x="97226" y="341219"/>
                  </a:lnTo>
                  <a:lnTo>
                    <a:pt x="81019" y="350778"/>
                  </a:lnTo>
                  <a:lnTo>
                    <a:pt x="69593" y="351795"/>
                  </a:lnTo>
                  <a:lnTo>
                    <a:pt x="49124" y="345351"/>
                  </a:lnTo>
                  <a:lnTo>
                    <a:pt x="40370" y="341505"/>
                  </a:lnTo>
                  <a:lnTo>
                    <a:pt x="26127" y="328201"/>
                  </a:lnTo>
                  <a:lnTo>
                    <a:pt x="10845" y="301671"/>
                  </a:lnTo>
                  <a:lnTo>
                    <a:pt x="0" y="2576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8" name="SMARTInkShape-2203"/>
            <p:cNvSpPr/>
            <p:nvPr/>
          </p:nvSpPr>
          <p:spPr>
            <a:xfrm>
              <a:off x="4626618" y="4794241"/>
              <a:ext cx="173984" cy="166380"/>
            </a:xfrm>
            <a:custGeom>
              <a:avLst/>
              <a:gdLst/>
              <a:ahLst/>
              <a:cxnLst/>
              <a:rect l="0" t="0" r="0" b="0"/>
              <a:pathLst>
                <a:path w="173984" h="166380">
                  <a:moveTo>
                    <a:pt x="143503" y="36839"/>
                  </a:moveTo>
                  <a:lnTo>
                    <a:pt x="143503" y="32794"/>
                  </a:lnTo>
                  <a:lnTo>
                    <a:pt x="139458" y="22188"/>
                  </a:lnTo>
                  <a:lnTo>
                    <a:pt x="128852" y="8321"/>
                  </a:lnTo>
                  <a:lnTo>
                    <a:pt x="119776" y="2998"/>
                  </a:lnTo>
                  <a:lnTo>
                    <a:pt x="100631" y="0"/>
                  </a:lnTo>
                  <a:lnTo>
                    <a:pt x="75767" y="1371"/>
                  </a:lnTo>
                  <a:lnTo>
                    <a:pt x="40564" y="13464"/>
                  </a:lnTo>
                  <a:lnTo>
                    <a:pt x="25504" y="27015"/>
                  </a:lnTo>
                  <a:lnTo>
                    <a:pt x="6082" y="59264"/>
                  </a:lnTo>
                  <a:lnTo>
                    <a:pt x="904" y="78385"/>
                  </a:lnTo>
                  <a:lnTo>
                    <a:pt x="0" y="112184"/>
                  </a:lnTo>
                  <a:lnTo>
                    <a:pt x="5781" y="139785"/>
                  </a:lnTo>
                  <a:lnTo>
                    <a:pt x="13431" y="153430"/>
                  </a:lnTo>
                  <a:lnTo>
                    <a:pt x="20217" y="160624"/>
                  </a:lnTo>
                  <a:lnTo>
                    <a:pt x="23213" y="162542"/>
                  </a:lnTo>
                  <a:lnTo>
                    <a:pt x="35519" y="165242"/>
                  </a:lnTo>
                  <a:lnTo>
                    <a:pt x="49889" y="161997"/>
                  </a:lnTo>
                  <a:lnTo>
                    <a:pt x="59845" y="153425"/>
                  </a:lnTo>
                  <a:lnTo>
                    <a:pt x="84258" y="119957"/>
                  </a:lnTo>
                  <a:lnTo>
                    <a:pt x="99880" y="86511"/>
                  </a:lnTo>
                  <a:lnTo>
                    <a:pt x="115524" y="52228"/>
                  </a:lnTo>
                  <a:lnTo>
                    <a:pt x="121190" y="23325"/>
                  </a:lnTo>
                  <a:lnTo>
                    <a:pt x="124945" y="17971"/>
                  </a:lnTo>
                  <a:lnTo>
                    <a:pt x="123119" y="19422"/>
                  </a:lnTo>
                  <a:lnTo>
                    <a:pt x="121744" y="25147"/>
                  </a:lnTo>
                  <a:lnTo>
                    <a:pt x="120788" y="59633"/>
                  </a:lnTo>
                  <a:lnTo>
                    <a:pt x="121533" y="88372"/>
                  </a:lnTo>
                  <a:lnTo>
                    <a:pt x="127586" y="117489"/>
                  </a:lnTo>
                  <a:lnTo>
                    <a:pt x="141073" y="150251"/>
                  </a:lnTo>
                  <a:lnTo>
                    <a:pt x="144423" y="153934"/>
                  </a:lnTo>
                  <a:lnTo>
                    <a:pt x="159580" y="162315"/>
                  </a:lnTo>
                  <a:lnTo>
                    <a:pt x="173983" y="1663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9" name="SMARTInkShape-2204"/>
            <p:cNvSpPr/>
            <p:nvPr/>
          </p:nvSpPr>
          <p:spPr>
            <a:xfrm>
              <a:off x="4419601" y="4809400"/>
              <a:ext cx="143722" cy="188511"/>
            </a:xfrm>
            <a:custGeom>
              <a:avLst/>
              <a:gdLst/>
              <a:ahLst/>
              <a:cxnLst/>
              <a:rect l="0" t="0" r="0" b="0"/>
              <a:pathLst>
                <a:path w="143722" h="188511">
                  <a:moveTo>
                    <a:pt x="137160" y="21680"/>
                  </a:moveTo>
                  <a:lnTo>
                    <a:pt x="141205" y="21680"/>
                  </a:lnTo>
                  <a:lnTo>
                    <a:pt x="142397" y="20833"/>
                  </a:lnTo>
                  <a:lnTo>
                    <a:pt x="143191" y="19422"/>
                  </a:lnTo>
                  <a:lnTo>
                    <a:pt x="143721" y="17635"/>
                  </a:lnTo>
                  <a:lnTo>
                    <a:pt x="143227" y="15597"/>
                  </a:lnTo>
                  <a:lnTo>
                    <a:pt x="140421" y="11074"/>
                  </a:lnTo>
                  <a:lnTo>
                    <a:pt x="138487" y="9530"/>
                  </a:lnTo>
                  <a:lnTo>
                    <a:pt x="118750" y="2802"/>
                  </a:lnTo>
                  <a:lnTo>
                    <a:pt x="98121" y="0"/>
                  </a:lnTo>
                  <a:lnTo>
                    <a:pt x="64004" y="5137"/>
                  </a:lnTo>
                  <a:lnTo>
                    <a:pt x="50742" y="9530"/>
                  </a:lnTo>
                  <a:lnTo>
                    <a:pt x="46528" y="12733"/>
                  </a:lnTo>
                  <a:lnTo>
                    <a:pt x="41846" y="20808"/>
                  </a:lnTo>
                  <a:lnTo>
                    <a:pt x="42022" y="32299"/>
                  </a:lnTo>
                  <a:lnTo>
                    <a:pt x="43255" y="38920"/>
                  </a:lnTo>
                  <a:lnTo>
                    <a:pt x="51398" y="50791"/>
                  </a:lnTo>
                  <a:lnTo>
                    <a:pt x="88786" y="87640"/>
                  </a:lnTo>
                  <a:lnTo>
                    <a:pt x="123415" y="115677"/>
                  </a:lnTo>
                  <a:lnTo>
                    <a:pt x="137133" y="136738"/>
                  </a:lnTo>
                  <a:lnTo>
                    <a:pt x="139123" y="149299"/>
                  </a:lnTo>
                  <a:lnTo>
                    <a:pt x="138469" y="155019"/>
                  </a:lnTo>
                  <a:lnTo>
                    <a:pt x="135493" y="159679"/>
                  </a:lnTo>
                  <a:lnTo>
                    <a:pt x="118321" y="171130"/>
                  </a:lnTo>
                  <a:lnTo>
                    <a:pt x="91315" y="183178"/>
                  </a:lnTo>
                  <a:lnTo>
                    <a:pt x="59418" y="187500"/>
                  </a:lnTo>
                  <a:lnTo>
                    <a:pt x="44470" y="188510"/>
                  </a:lnTo>
                  <a:lnTo>
                    <a:pt x="29924" y="184445"/>
                  </a:lnTo>
                  <a:lnTo>
                    <a:pt x="0" y="174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0" name="SMARTInkShape-2205"/>
            <p:cNvSpPr/>
            <p:nvPr/>
          </p:nvSpPr>
          <p:spPr>
            <a:xfrm>
              <a:off x="4206241" y="4800914"/>
              <a:ext cx="167641" cy="211919"/>
            </a:xfrm>
            <a:custGeom>
              <a:avLst/>
              <a:gdLst/>
              <a:ahLst/>
              <a:cxnLst/>
              <a:rect l="0" t="0" r="0" b="0"/>
              <a:pathLst>
                <a:path w="167641" h="211919">
                  <a:moveTo>
                    <a:pt x="167640" y="7306"/>
                  </a:moveTo>
                  <a:lnTo>
                    <a:pt x="156288" y="7306"/>
                  </a:lnTo>
                  <a:lnTo>
                    <a:pt x="151870" y="5048"/>
                  </a:lnTo>
                  <a:lnTo>
                    <a:pt x="149507" y="3261"/>
                  </a:lnTo>
                  <a:lnTo>
                    <a:pt x="142365" y="1275"/>
                  </a:lnTo>
                  <a:lnTo>
                    <a:pt x="123983" y="0"/>
                  </a:lnTo>
                  <a:lnTo>
                    <a:pt x="116346" y="2083"/>
                  </a:lnTo>
                  <a:lnTo>
                    <a:pt x="109282" y="4985"/>
                  </a:lnTo>
                  <a:lnTo>
                    <a:pt x="96633" y="7465"/>
                  </a:lnTo>
                  <a:lnTo>
                    <a:pt x="87146" y="13186"/>
                  </a:lnTo>
                  <a:lnTo>
                    <a:pt x="73763" y="25191"/>
                  </a:lnTo>
                  <a:lnTo>
                    <a:pt x="70884" y="30213"/>
                  </a:lnTo>
                  <a:lnTo>
                    <a:pt x="69035" y="40335"/>
                  </a:lnTo>
                  <a:lnTo>
                    <a:pt x="75181" y="66173"/>
                  </a:lnTo>
                  <a:lnTo>
                    <a:pt x="77214" y="70257"/>
                  </a:lnTo>
                  <a:lnTo>
                    <a:pt x="105437" y="104152"/>
                  </a:lnTo>
                  <a:lnTo>
                    <a:pt x="136541" y="142221"/>
                  </a:lnTo>
                  <a:lnTo>
                    <a:pt x="147198" y="158227"/>
                  </a:lnTo>
                  <a:lnTo>
                    <a:pt x="150859" y="168675"/>
                  </a:lnTo>
                  <a:lnTo>
                    <a:pt x="151943" y="181178"/>
                  </a:lnTo>
                  <a:lnTo>
                    <a:pt x="149939" y="188440"/>
                  </a:lnTo>
                  <a:lnTo>
                    <a:pt x="148219" y="191562"/>
                  </a:lnTo>
                  <a:lnTo>
                    <a:pt x="145380" y="193643"/>
                  </a:lnTo>
                  <a:lnTo>
                    <a:pt x="116296" y="205851"/>
                  </a:lnTo>
                  <a:lnTo>
                    <a:pt x="113090" y="208249"/>
                  </a:lnTo>
                  <a:lnTo>
                    <a:pt x="96444" y="211625"/>
                  </a:lnTo>
                  <a:lnTo>
                    <a:pt x="74147" y="211918"/>
                  </a:lnTo>
                  <a:lnTo>
                    <a:pt x="38128" y="197591"/>
                  </a:lnTo>
                  <a:lnTo>
                    <a:pt x="14397" y="185078"/>
                  </a:lnTo>
                  <a:lnTo>
                    <a:pt x="0" y="167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1" name="SMARTInkShape-2206"/>
            <p:cNvSpPr/>
            <p:nvPr/>
          </p:nvSpPr>
          <p:spPr>
            <a:xfrm>
              <a:off x="4040501" y="4802679"/>
              <a:ext cx="135261" cy="188249"/>
            </a:xfrm>
            <a:custGeom>
              <a:avLst/>
              <a:gdLst/>
              <a:ahLst/>
              <a:cxnLst/>
              <a:rect l="0" t="0" r="0" b="0"/>
              <a:pathLst>
                <a:path w="135261" h="188249">
                  <a:moveTo>
                    <a:pt x="5720" y="112221"/>
                  </a:moveTo>
                  <a:lnTo>
                    <a:pt x="17887" y="111375"/>
                  </a:lnTo>
                  <a:lnTo>
                    <a:pt x="49634" y="97570"/>
                  </a:lnTo>
                  <a:lnTo>
                    <a:pt x="80717" y="72732"/>
                  </a:lnTo>
                  <a:lnTo>
                    <a:pt x="92956" y="58263"/>
                  </a:lnTo>
                  <a:lnTo>
                    <a:pt x="99525" y="43366"/>
                  </a:lnTo>
                  <a:lnTo>
                    <a:pt x="101598" y="29126"/>
                  </a:lnTo>
                  <a:lnTo>
                    <a:pt x="99697" y="17152"/>
                  </a:lnTo>
                  <a:lnTo>
                    <a:pt x="93772" y="8444"/>
                  </a:lnTo>
                  <a:lnTo>
                    <a:pt x="89821" y="4936"/>
                  </a:lnTo>
                  <a:lnTo>
                    <a:pt x="76400" y="1039"/>
                  </a:lnTo>
                  <a:lnTo>
                    <a:pt x="68080" y="0"/>
                  </a:lnTo>
                  <a:lnTo>
                    <a:pt x="52062" y="5618"/>
                  </a:lnTo>
                  <a:lnTo>
                    <a:pt x="38170" y="15735"/>
                  </a:lnTo>
                  <a:lnTo>
                    <a:pt x="11262" y="47030"/>
                  </a:lnTo>
                  <a:lnTo>
                    <a:pt x="4514" y="60388"/>
                  </a:lnTo>
                  <a:lnTo>
                    <a:pt x="0" y="90277"/>
                  </a:lnTo>
                  <a:lnTo>
                    <a:pt x="4559" y="125290"/>
                  </a:lnTo>
                  <a:lnTo>
                    <a:pt x="16062" y="154780"/>
                  </a:lnTo>
                  <a:lnTo>
                    <a:pt x="27599" y="170457"/>
                  </a:lnTo>
                  <a:lnTo>
                    <a:pt x="41742" y="181781"/>
                  </a:lnTo>
                  <a:lnTo>
                    <a:pt x="60702" y="186454"/>
                  </a:lnTo>
                  <a:lnTo>
                    <a:pt x="94318" y="188248"/>
                  </a:lnTo>
                  <a:lnTo>
                    <a:pt x="116983" y="181845"/>
                  </a:lnTo>
                  <a:lnTo>
                    <a:pt x="135260" y="1731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2" name="SMARTInkShape-2207"/>
            <p:cNvSpPr/>
            <p:nvPr/>
          </p:nvSpPr>
          <p:spPr>
            <a:xfrm>
              <a:off x="3642361" y="4804170"/>
              <a:ext cx="358141" cy="202171"/>
            </a:xfrm>
            <a:custGeom>
              <a:avLst/>
              <a:gdLst/>
              <a:ahLst/>
              <a:cxnLst/>
              <a:rect l="0" t="0" r="0" b="0"/>
              <a:pathLst>
                <a:path w="358141" h="202171">
                  <a:moveTo>
                    <a:pt x="0" y="34530"/>
                  </a:moveTo>
                  <a:lnTo>
                    <a:pt x="4045" y="38575"/>
                  </a:lnTo>
                  <a:lnTo>
                    <a:pt x="15438" y="74835"/>
                  </a:lnTo>
                  <a:lnTo>
                    <a:pt x="25176" y="106021"/>
                  </a:lnTo>
                  <a:lnTo>
                    <a:pt x="34271" y="137557"/>
                  </a:lnTo>
                  <a:lnTo>
                    <a:pt x="37596" y="172746"/>
                  </a:lnTo>
                  <a:lnTo>
                    <a:pt x="38056" y="191566"/>
                  </a:lnTo>
                  <a:lnTo>
                    <a:pt x="38080" y="189555"/>
                  </a:lnTo>
                  <a:lnTo>
                    <a:pt x="32066" y="157893"/>
                  </a:lnTo>
                  <a:lnTo>
                    <a:pt x="28692" y="124140"/>
                  </a:lnTo>
                  <a:lnTo>
                    <a:pt x="24588" y="91844"/>
                  </a:lnTo>
                  <a:lnTo>
                    <a:pt x="25630" y="63929"/>
                  </a:lnTo>
                  <a:lnTo>
                    <a:pt x="30018" y="45056"/>
                  </a:lnTo>
                  <a:lnTo>
                    <a:pt x="42008" y="20998"/>
                  </a:lnTo>
                  <a:lnTo>
                    <a:pt x="51408" y="8478"/>
                  </a:lnTo>
                  <a:lnTo>
                    <a:pt x="61230" y="1785"/>
                  </a:lnTo>
                  <a:lnTo>
                    <a:pt x="66220" y="0"/>
                  </a:lnTo>
                  <a:lnTo>
                    <a:pt x="78538" y="274"/>
                  </a:lnTo>
                  <a:lnTo>
                    <a:pt x="85379" y="1533"/>
                  </a:lnTo>
                  <a:lnTo>
                    <a:pt x="107142" y="15440"/>
                  </a:lnTo>
                  <a:lnTo>
                    <a:pt x="121587" y="35647"/>
                  </a:lnTo>
                  <a:lnTo>
                    <a:pt x="136782" y="66746"/>
                  </a:lnTo>
                  <a:lnTo>
                    <a:pt x="149810" y="98102"/>
                  </a:lnTo>
                  <a:lnTo>
                    <a:pt x="160010" y="128744"/>
                  </a:lnTo>
                  <a:lnTo>
                    <a:pt x="165379" y="157272"/>
                  </a:lnTo>
                  <a:lnTo>
                    <a:pt x="167508" y="191755"/>
                  </a:lnTo>
                  <a:lnTo>
                    <a:pt x="167552" y="191840"/>
                  </a:lnTo>
                  <a:lnTo>
                    <a:pt x="167632" y="161446"/>
                  </a:lnTo>
                  <a:lnTo>
                    <a:pt x="170178" y="123782"/>
                  </a:lnTo>
                  <a:lnTo>
                    <a:pt x="184196" y="87128"/>
                  </a:lnTo>
                  <a:lnTo>
                    <a:pt x="196158" y="58581"/>
                  </a:lnTo>
                  <a:lnTo>
                    <a:pt x="219840" y="23539"/>
                  </a:lnTo>
                  <a:lnTo>
                    <a:pt x="229787" y="12712"/>
                  </a:lnTo>
                  <a:lnTo>
                    <a:pt x="237030" y="7900"/>
                  </a:lnTo>
                  <a:lnTo>
                    <a:pt x="258003" y="1145"/>
                  </a:lnTo>
                  <a:lnTo>
                    <a:pt x="271584" y="784"/>
                  </a:lnTo>
                  <a:lnTo>
                    <a:pt x="277576" y="1872"/>
                  </a:lnTo>
                  <a:lnTo>
                    <a:pt x="288749" y="9856"/>
                  </a:lnTo>
                  <a:lnTo>
                    <a:pt x="298513" y="22717"/>
                  </a:lnTo>
                  <a:lnTo>
                    <a:pt x="307923" y="48151"/>
                  </a:lnTo>
                  <a:lnTo>
                    <a:pt x="313790" y="82188"/>
                  </a:lnTo>
                  <a:lnTo>
                    <a:pt x="318188" y="113562"/>
                  </a:lnTo>
                  <a:lnTo>
                    <a:pt x="321749" y="147411"/>
                  </a:lnTo>
                  <a:lnTo>
                    <a:pt x="330538" y="181099"/>
                  </a:lnTo>
                  <a:lnTo>
                    <a:pt x="337920" y="198655"/>
                  </a:lnTo>
                  <a:lnTo>
                    <a:pt x="340427" y="201520"/>
                  </a:lnTo>
                  <a:lnTo>
                    <a:pt x="358140" y="202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6" name="SMARTInkShape-Group306"/>
          <p:cNvGrpSpPr/>
          <p:nvPr/>
        </p:nvGrpSpPr>
        <p:grpSpPr>
          <a:xfrm>
            <a:off x="5833059" y="4770120"/>
            <a:ext cx="401337" cy="216266"/>
            <a:chOff x="5833059" y="4770120"/>
            <a:chExt cx="401337" cy="216266"/>
          </a:xfrm>
        </p:grpSpPr>
        <p:sp>
          <p:nvSpPr>
            <p:cNvPr id="2814" name="SMARTInkShape-2208"/>
            <p:cNvSpPr/>
            <p:nvPr/>
          </p:nvSpPr>
          <p:spPr>
            <a:xfrm>
              <a:off x="6036982" y="4770120"/>
              <a:ext cx="197414" cy="216266"/>
            </a:xfrm>
            <a:custGeom>
              <a:avLst/>
              <a:gdLst/>
              <a:ahLst/>
              <a:cxnLst/>
              <a:rect l="0" t="0" r="0" b="0"/>
              <a:pathLst>
                <a:path w="197414" h="216266">
                  <a:moveTo>
                    <a:pt x="188559" y="0"/>
                  </a:moveTo>
                  <a:lnTo>
                    <a:pt x="158511" y="0"/>
                  </a:lnTo>
                  <a:lnTo>
                    <a:pt x="122448" y="6930"/>
                  </a:lnTo>
                  <a:lnTo>
                    <a:pt x="86643" y="22932"/>
                  </a:lnTo>
                  <a:lnTo>
                    <a:pt x="80327" y="30230"/>
                  </a:lnTo>
                  <a:lnTo>
                    <a:pt x="79151" y="34546"/>
                  </a:lnTo>
                  <a:lnTo>
                    <a:pt x="80102" y="43859"/>
                  </a:lnTo>
                  <a:lnTo>
                    <a:pt x="87864" y="53641"/>
                  </a:lnTo>
                  <a:lnTo>
                    <a:pt x="124963" y="84873"/>
                  </a:lnTo>
                  <a:lnTo>
                    <a:pt x="162509" y="113183"/>
                  </a:lnTo>
                  <a:lnTo>
                    <a:pt x="177736" y="129210"/>
                  </a:lnTo>
                  <a:lnTo>
                    <a:pt x="194512" y="157885"/>
                  </a:lnTo>
                  <a:lnTo>
                    <a:pt x="197413" y="169796"/>
                  </a:lnTo>
                  <a:lnTo>
                    <a:pt x="197002" y="174157"/>
                  </a:lnTo>
                  <a:lnTo>
                    <a:pt x="188332" y="192431"/>
                  </a:lnTo>
                  <a:lnTo>
                    <a:pt x="172936" y="202082"/>
                  </a:lnTo>
                  <a:lnTo>
                    <a:pt x="138210" y="212277"/>
                  </a:lnTo>
                  <a:lnTo>
                    <a:pt x="110302" y="216265"/>
                  </a:lnTo>
                  <a:lnTo>
                    <a:pt x="80965" y="215216"/>
                  </a:lnTo>
                  <a:lnTo>
                    <a:pt x="53250" y="211927"/>
                  </a:lnTo>
                  <a:lnTo>
                    <a:pt x="18363" y="205315"/>
                  </a:lnTo>
                  <a:lnTo>
                    <a:pt x="9055" y="202917"/>
                  </a:lnTo>
                  <a:lnTo>
                    <a:pt x="3697" y="199625"/>
                  </a:lnTo>
                  <a:lnTo>
                    <a:pt x="971" y="195736"/>
                  </a:lnTo>
                  <a:lnTo>
                    <a:pt x="0" y="191451"/>
                  </a:lnTo>
                  <a:lnTo>
                    <a:pt x="200" y="187747"/>
                  </a:lnTo>
                  <a:lnTo>
                    <a:pt x="2679" y="181374"/>
                  </a:lnTo>
                  <a:lnTo>
                    <a:pt x="5373" y="179336"/>
                  </a:lnTo>
                  <a:lnTo>
                    <a:pt x="20919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5" name="SMARTInkShape-2209"/>
            <p:cNvSpPr/>
            <p:nvPr/>
          </p:nvSpPr>
          <p:spPr>
            <a:xfrm>
              <a:off x="5833059" y="4790535"/>
              <a:ext cx="194363" cy="190302"/>
            </a:xfrm>
            <a:custGeom>
              <a:avLst/>
              <a:gdLst/>
              <a:ahLst/>
              <a:cxnLst/>
              <a:rect l="0" t="0" r="0" b="0"/>
              <a:pathLst>
                <a:path w="194363" h="190302">
                  <a:moveTo>
                    <a:pt x="163882" y="71025"/>
                  </a:moveTo>
                  <a:lnTo>
                    <a:pt x="163882" y="66980"/>
                  </a:lnTo>
                  <a:lnTo>
                    <a:pt x="164729" y="65788"/>
                  </a:lnTo>
                  <a:lnTo>
                    <a:pt x="166140" y="64993"/>
                  </a:lnTo>
                  <a:lnTo>
                    <a:pt x="167927" y="64464"/>
                  </a:lnTo>
                  <a:lnTo>
                    <a:pt x="169119" y="62418"/>
                  </a:lnTo>
                  <a:lnTo>
                    <a:pt x="171188" y="42286"/>
                  </a:lnTo>
                  <a:lnTo>
                    <a:pt x="171409" y="27608"/>
                  </a:lnTo>
                  <a:lnTo>
                    <a:pt x="166945" y="17580"/>
                  </a:lnTo>
                  <a:lnTo>
                    <a:pt x="163384" y="12535"/>
                  </a:lnTo>
                  <a:lnTo>
                    <a:pt x="150396" y="4672"/>
                  </a:lnTo>
                  <a:lnTo>
                    <a:pt x="142192" y="1390"/>
                  </a:lnTo>
                  <a:lnTo>
                    <a:pt x="124044" y="0"/>
                  </a:lnTo>
                  <a:lnTo>
                    <a:pt x="92529" y="3979"/>
                  </a:lnTo>
                  <a:lnTo>
                    <a:pt x="71210" y="9053"/>
                  </a:lnTo>
                  <a:lnTo>
                    <a:pt x="39210" y="28366"/>
                  </a:lnTo>
                  <a:lnTo>
                    <a:pt x="22959" y="41906"/>
                  </a:lnTo>
                  <a:lnTo>
                    <a:pt x="12914" y="56390"/>
                  </a:lnTo>
                  <a:lnTo>
                    <a:pt x="2796" y="90191"/>
                  </a:lnTo>
                  <a:lnTo>
                    <a:pt x="0" y="107483"/>
                  </a:lnTo>
                  <a:lnTo>
                    <a:pt x="1582" y="123636"/>
                  </a:lnTo>
                  <a:lnTo>
                    <a:pt x="9622" y="137023"/>
                  </a:lnTo>
                  <a:lnTo>
                    <a:pt x="21662" y="147771"/>
                  </a:lnTo>
                  <a:lnTo>
                    <a:pt x="42721" y="157735"/>
                  </a:lnTo>
                  <a:lnTo>
                    <a:pt x="57539" y="160364"/>
                  </a:lnTo>
                  <a:lnTo>
                    <a:pt x="68076" y="159273"/>
                  </a:lnTo>
                  <a:lnTo>
                    <a:pt x="76429" y="155120"/>
                  </a:lnTo>
                  <a:lnTo>
                    <a:pt x="90651" y="142414"/>
                  </a:lnTo>
                  <a:lnTo>
                    <a:pt x="110627" y="111279"/>
                  </a:lnTo>
                  <a:lnTo>
                    <a:pt x="123549" y="81541"/>
                  </a:lnTo>
                  <a:lnTo>
                    <a:pt x="135501" y="48737"/>
                  </a:lnTo>
                  <a:lnTo>
                    <a:pt x="147098" y="27752"/>
                  </a:lnTo>
                  <a:lnTo>
                    <a:pt x="147613" y="27783"/>
                  </a:lnTo>
                  <a:lnTo>
                    <a:pt x="148184" y="30075"/>
                  </a:lnTo>
                  <a:lnTo>
                    <a:pt x="140293" y="59674"/>
                  </a:lnTo>
                  <a:lnTo>
                    <a:pt x="135444" y="89675"/>
                  </a:lnTo>
                  <a:lnTo>
                    <a:pt x="134007" y="125375"/>
                  </a:lnTo>
                  <a:lnTo>
                    <a:pt x="135839" y="158248"/>
                  </a:lnTo>
                  <a:lnTo>
                    <a:pt x="140410" y="174138"/>
                  </a:lnTo>
                  <a:lnTo>
                    <a:pt x="148089" y="184022"/>
                  </a:lnTo>
                  <a:lnTo>
                    <a:pt x="154887" y="188979"/>
                  </a:lnTo>
                  <a:lnTo>
                    <a:pt x="157885" y="190301"/>
                  </a:lnTo>
                  <a:lnTo>
                    <a:pt x="161578" y="189489"/>
                  </a:lnTo>
                  <a:lnTo>
                    <a:pt x="194362" y="170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3" name="SMARTInkShape-Group307"/>
          <p:cNvGrpSpPr/>
          <p:nvPr/>
        </p:nvGrpSpPr>
        <p:grpSpPr>
          <a:xfrm>
            <a:off x="6515638" y="4724401"/>
            <a:ext cx="1430964" cy="284911"/>
            <a:chOff x="6515638" y="4724401"/>
            <a:chExt cx="1430964" cy="284911"/>
          </a:xfrm>
        </p:grpSpPr>
        <p:sp>
          <p:nvSpPr>
            <p:cNvPr id="2817" name="SMARTInkShape-2210"/>
            <p:cNvSpPr/>
            <p:nvPr/>
          </p:nvSpPr>
          <p:spPr>
            <a:xfrm>
              <a:off x="6889395" y="4799903"/>
              <a:ext cx="151486" cy="155135"/>
            </a:xfrm>
            <a:custGeom>
              <a:avLst/>
              <a:gdLst/>
              <a:ahLst/>
              <a:cxnLst/>
              <a:rect l="0" t="0" r="0" b="0"/>
              <a:pathLst>
                <a:path w="151486" h="155135">
                  <a:moveTo>
                    <a:pt x="6705" y="99758"/>
                  </a:moveTo>
                  <a:lnTo>
                    <a:pt x="17311" y="99758"/>
                  </a:lnTo>
                  <a:lnTo>
                    <a:pt x="32707" y="91668"/>
                  </a:lnTo>
                  <a:lnTo>
                    <a:pt x="53736" y="68526"/>
                  </a:lnTo>
                  <a:lnTo>
                    <a:pt x="69709" y="37528"/>
                  </a:lnTo>
                  <a:lnTo>
                    <a:pt x="73633" y="19607"/>
                  </a:lnTo>
                  <a:lnTo>
                    <a:pt x="72293" y="8820"/>
                  </a:lnTo>
                  <a:lnTo>
                    <a:pt x="70750" y="3573"/>
                  </a:lnTo>
                  <a:lnTo>
                    <a:pt x="68028" y="921"/>
                  </a:lnTo>
                  <a:lnTo>
                    <a:pt x="64521" y="0"/>
                  </a:lnTo>
                  <a:lnTo>
                    <a:pt x="42679" y="4606"/>
                  </a:lnTo>
                  <a:lnTo>
                    <a:pt x="30878" y="15699"/>
                  </a:lnTo>
                  <a:lnTo>
                    <a:pt x="9504" y="50416"/>
                  </a:lnTo>
                  <a:lnTo>
                    <a:pt x="2172" y="71780"/>
                  </a:lnTo>
                  <a:lnTo>
                    <a:pt x="0" y="96925"/>
                  </a:lnTo>
                  <a:lnTo>
                    <a:pt x="4007" y="113739"/>
                  </a:lnTo>
                  <a:lnTo>
                    <a:pt x="7446" y="121778"/>
                  </a:lnTo>
                  <a:lnTo>
                    <a:pt x="20299" y="135227"/>
                  </a:lnTo>
                  <a:lnTo>
                    <a:pt x="46575" y="150060"/>
                  </a:lnTo>
                  <a:lnTo>
                    <a:pt x="65912" y="155134"/>
                  </a:lnTo>
                  <a:lnTo>
                    <a:pt x="85794" y="154568"/>
                  </a:lnTo>
                  <a:lnTo>
                    <a:pt x="116029" y="145443"/>
                  </a:lnTo>
                  <a:lnTo>
                    <a:pt x="151485" y="122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8" name="SMARTInkShape-2211"/>
            <p:cNvSpPr/>
            <p:nvPr/>
          </p:nvSpPr>
          <p:spPr>
            <a:xfrm>
              <a:off x="6515638" y="4800601"/>
              <a:ext cx="289023" cy="166268"/>
            </a:xfrm>
            <a:custGeom>
              <a:avLst/>
              <a:gdLst/>
              <a:ahLst/>
              <a:cxnLst/>
              <a:rect l="0" t="0" r="0" b="0"/>
              <a:pathLst>
                <a:path w="289023" h="166268">
                  <a:moveTo>
                    <a:pt x="45182" y="0"/>
                  </a:moveTo>
                  <a:lnTo>
                    <a:pt x="45182" y="4045"/>
                  </a:lnTo>
                  <a:lnTo>
                    <a:pt x="42924" y="8289"/>
                  </a:lnTo>
                  <a:lnTo>
                    <a:pt x="34576" y="21958"/>
                  </a:lnTo>
                  <a:lnTo>
                    <a:pt x="23927" y="53130"/>
                  </a:lnTo>
                  <a:lnTo>
                    <a:pt x="11979" y="81972"/>
                  </a:lnTo>
                  <a:lnTo>
                    <a:pt x="2186" y="119799"/>
                  </a:lnTo>
                  <a:lnTo>
                    <a:pt x="0" y="147936"/>
                  </a:lnTo>
                  <a:lnTo>
                    <a:pt x="667" y="151964"/>
                  </a:lnTo>
                  <a:lnTo>
                    <a:pt x="1959" y="154649"/>
                  </a:lnTo>
                  <a:lnTo>
                    <a:pt x="6498" y="158480"/>
                  </a:lnTo>
                  <a:lnTo>
                    <a:pt x="14160" y="163004"/>
                  </a:lnTo>
                  <a:lnTo>
                    <a:pt x="32040" y="166267"/>
                  </a:lnTo>
                  <a:lnTo>
                    <a:pt x="46114" y="162514"/>
                  </a:lnTo>
                  <a:lnTo>
                    <a:pt x="66059" y="150881"/>
                  </a:lnTo>
                  <a:lnTo>
                    <a:pt x="96925" y="123312"/>
                  </a:lnTo>
                  <a:lnTo>
                    <a:pt x="115475" y="90620"/>
                  </a:lnTo>
                  <a:lnTo>
                    <a:pt x="122990" y="76682"/>
                  </a:lnTo>
                  <a:lnTo>
                    <a:pt x="130072" y="56195"/>
                  </a:lnTo>
                  <a:lnTo>
                    <a:pt x="133711" y="49529"/>
                  </a:lnTo>
                  <a:lnTo>
                    <a:pt x="136239" y="39772"/>
                  </a:lnTo>
                  <a:lnTo>
                    <a:pt x="137446" y="71969"/>
                  </a:lnTo>
                  <a:lnTo>
                    <a:pt x="143545" y="102416"/>
                  </a:lnTo>
                  <a:lnTo>
                    <a:pt x="158090" y="131802"/>
                  </a:lnTo>
                  <a:lnTo>
                    <a:pt x="165637" y="140705"/>
                  </a:lnTo>
                  <a:lnTo>
                    <a:pt x="177457" y="150306"/>
                  </a:lnTo>
                  <a:lnTo>
                    <a:pt x="191177" y="155703"/>
                  </a:lnTo>
                  <a:lnTo>
                    <a:pt x="206589" y="157255"/>
                  </a:lnTo>
                  <a:lnTo>
                    <a:pt x="224727" y="155122"/>
                  </a:lnTo>
                  <a:lnTo>
                    <a:pt x="239562" y="146837"/>
                  </a:lnTo>
                  <a:lnTo>
                    <a:pt x="266516" y="119651"/>
                  </a:lnTo>
                  <a:lnTo>
                    <a:pt x="278381" y="83687"/>
                  </a:lnTo>
                  <a:lnTo>
                    <a:pt x="281137" y="50165"/>
                  </a:lnTo>
                  <a:lnTo>
                    <a:pt x="281386" y="12619"/>
                  </a:lnTo>
                  <a:lnTo>
                    <a:pt x="281399" y="4562"/>
                  </a:lnTo>
                  <a:lnTo>
                    <a:pt x="282246" y="3888"/>
                  </a:lnTo>
                  <a:lnTo>
                    <a:pt x="289022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9" name="SMARTInkShape-2212"/>
            <p:cNvSpPr/>
            <p:nvPr/>
          </p:nvSpPr>
          <p:spPr>
            <a:xfrm>
              <a:off x="7124710" y="4739641"/>
              <a:ext cx="38091" cy="238341"/>
            </a:xfrm>
            <a:custGeom>
              <a:avLst/>
              <a:gdLst/>
              <a:ahLst/>
              <a:cxnLst/>
              <a:rect l="0" t="0" r="0" b="0"/>
              <a:pathLst>
                <a:path w="38091" h="238341">
                  <a:moveTo>
                    <a:pt x="22850" y="0"/>
                  </a:moveTo>
                  <a:lnTo>
                    <a:pt x="16818" y="14320"/>
                  </a:lnTo>
                  <a:lnTo>
                    <a:pt x="13112" y="51493"/>
                  </a:lnTo>
                  <a:lnTo>
                    <a:pt x="6983" y="85530"/>
                  </a:lnTo>
                  <a:lnTo>
                    <a:pt x="2062" y="122427"/>
                  </a:lnTo>
                  <a:lnTo>
                    <a:pt x="605" y="160168"/>
                  </a:lnTo>
                  <a:lnTo>
                    <a:pt x="172" y="193649"/>
                  </a:lnTo>
                  <a:lnTo>
                    <a:pt x="14" y="228701"/>
                  </a:lnTo>
                  <a:lnTo>
                    <a:pt x="0" y="236547"/>
                  </a:lnTo>
                  <a:lnTo>
                    <a:pt x="1691" y="238131"/>
                  </a:lnTo>
                  <a:lnTo>
                    <a:pt x="4510" y="238340"/>
                  </a:lnTo>
                  <a:lnTo>
                    <a:pt x="8084" y="237633"/>
                  </a:lnTo>
                  <a:lnTo>
                    <a:pt x="3809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0" name="SMARTInkShape-2213"/>
            <p:cNvSpPr/>
            <p:nvPr/>
          </p:nvSpPr>
          <p:spPr>
            <a:xfrm>
              <a:off x="7271120" y="4724401"/>
              <a:ext cx="89801" cy="228534"/>
            </a:xfrm>
            <a:custGeom>
              <a:avLst/>
              <a:gdLst/>
              <a:ahLst/>
              <a:cxnLst/>
              <a:rect l="0" t="0" r="0" b="0"/>
              <a:pathLst>
                <a:path w="89801" h="228534">
                  <a:moveTo>
                    <a:pt x="36460" y="0"/>
                  </a:moveTo>
                  <a:lnTo>
                    <a:pt x="25854" y="35863"/>
                  </a:lnTo>
                  <a:lnTo>
                    <a:pt x="18548" y="72433"/>
                  </a:lnTo>
                  <a:lnTo>
                    <a:pt x="11021" y="103306"/>
                  </a:lnTo>
                  <a:lnTo>
                    <a:pt x="6130" y="138187"/>
                  </a:lnTo>
                  <a:lnTo>
                    <a:pt x="145" y="175057"/>
                  </a:lnTo>
                  <a:lnTo>
                    <a:pt x="0" y="187022"/>
                  </a:lnTo>
                  <a:lnTo>
                    <a:pt x="5525" y="211107"/>
                  </a:lnTo>
                  <a:lnTo>
                    <a:pt x="13116" y="223929"/>
                  </a:lnTo>
                  <a:lnTo>
                    <a:pt x="19204" y="227180"/>
                  </a:lnTo>
                  <a:lnTo>
                    <a:pt x="34999" y="228533"/>
                  </a:lnTo>
                  <a:lnTo>
                    <a:pt x="8980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1" name="SMARTInkShape-2214"/>
            <p:cNvSpPr/>
            <p:nvPr/>
          </p:nvSpPr>
          <p:spPr>
            <a:xfrm>
              <a:off x="7526258" y="4794816"/>
              <a:ext cx="238523" cy="184756"/>
            </a:xfrm>
            <a:custGeom>
              <a:avLst/>
              <a:gdLst/>
              <a:ahLst/>
              <a:cxnLst/>
              <a:rect l="0" t="0" r="0" b="0"/>
              <a:pathLst>
                <a:path w="238523" h="184756">
                  <a:moveTo>
                    <a:pt x="131842" y="43885"/>
                  </a:moveTo>
                  <a:lnTo>
                    <a:pt x="135887" y="43885"/>
                  </a:lnTo>
                  <a:lnTo>
                    <a:pt x="137079" y="42192"/>
                  </a:lnTo>
                  <a:lnTo>
                    <a:pt x="139149" y="26718"/>
                  </a:lnTo>
                  <a:lnTo>
                    <a:pt x="135324" y="14622"/>
                  </a:lnTo>
                  <a:lnTo>
                    <a:pt x="128874" y="7455"/>
                  </a:lnTo>
                  <a:lnTo>
                    <a:pt x="124783" y="4358"/>
                  </a:lnTo>
                  <a:lnTo>
                    <a:pt x="113465" y="917"/>
                  </a:lnTo>
                  <a:lnTo>
                    <a:pt x="106891" y="0"/>
                  </a:lnTo>
                  <a:lnTo>
                    <a:pt x="81457" y="6799"/>
                  </a:lnTo>
                  <a:lnTo>
                    <a:pt x="54689" y="24267"/>
                  </a:lnTo>
                  <a:lnTo>
                    <a:pt x="39179" y="39860"/>
                  </a:lnTo>
                  <a:lnTo>
                    <a:pt x="19085" y="74839"/>
                  </a:lnTo>
                  <a:lnTo>
                    <a:pt x="8592" y="105456"/>
                  </a:lnTo>
                  <a:lnTo>
                    <a:pt x="121" y="129203"/>
                  </a:lnTo>
                  <a:lnTo>
                    <a:pt x="0" y="136324"/>
                  </a:lnTo>
                  <a:lnTo>
                    <a:pt x="4384" y="151009"/>
                  </a:lnTo>
                  <a:lnTo>
                    <a:pt x="16371" y="169510"/>
                  </a:lnTo>
                  <a:lnTo>
                    <a:pt x="30286" y="175920"/>
                  </a:lnTo>
                  <a:lnTo>
                    <a:pt x="38738" y="177628"/>
                  </a:lnTo>
                  <a:lnTo>
                    <a:pt x="57160" y="175011"/>
                  </a:lnTo>
                  <a:lnTo>
                    <a:pt x="75790" y="167357"/>
                  </a:lnTo>
                  <a:lnTo>
                    <a:pt x="100559" y="147921"/>
                  </a:lnTo>
                  <a:lnTo>
                    <a:pt x="127168" y="113699"/>
                  </a:lnTo>
                  <a:lnTo>
                    <a:pt x="143927" y="79764"/>
                  </a:lnTo>
                  <a:lnTo>
                    <a:pt x="154232" y="46195"/>
                  </a:lnTo>
                  <a:lnTo>
                    <a:pt x="154388" y="46272"/>
                  </a:lnTo>
                  <a:lnTo>
                    <a:pt x="154563" y="48615"/>
                  </a:lnTo>
                  <a:lnTo>
                    <a:pt x="148652" y="80507"/>
                  </a:lnTo>
                  <a:lnTo>
                    <a:pt x="147547" y="112027"/>
                  </a:lnTo>
                  <a:lnTo>
                    <a:pt x="149477" y="142815"/>
                  </a:lnTo>
                  <a:lnTo>
                    <a:pt x="154072" y="161514"/>
                  </a:lnTo>
                  <a:lnTo>
                    <a:pt x="161760" y="175469"/>
                  </a:lnTo>
                  <a:lnTo>
                    <a:pt x="168564" y="182801"/>
                  </a:lnTo>
                  <a:lnTo>
                    <a:pt x="171564" y="184755"/>
                  </a:lnTo>
                  <a:lnTo>
                    <a:pt x="183926" y="184669"/>
                  </a:lnTo>
                  <a:lnTo>
                    <a:pt x="199018" y="180963"/>
                  </a:lnTo>
                  <a:lnTo>
                    <a:pt x="238522" y="1581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2" name="SMARTInkShape-2215"/>
            <p:cNvSpPr/>
            <p:nvPr/>
          </p:nvSpPr>
          <p:spPr>
            <a:xfrm>
              <a:off x="7816891" y="4801657"/>
              <a:ext cx="129711" cy="207655"/>
            </a:xfrm>
            <a:custGeom>
              <a:avLst/>
              <a:gdLst/>
              <a:ahLst/>
              <a:cxnLst/>
              <a:rect l="0" t="0" r="0" b="0"/>
              <a:pathLst>
                <a:path w="129711" h="207655">
                  <a:moveTo>
                    <a:pt x="123149" y="6564"/>
                  </a:moveTo>
                  <a:lnTo>
                    <a:pt x="129710" y="6564"/>
                  </a:lnTo>
                  <a:lnTo>
                    <a:pt x="126409" y="2519"/>
                  </a:lnTo>
                  <a:lnTo>
                    <a:pt x="117825" y="533"/>
                  </a:lnTo>
                  <a:lnTo>
                    <a:pt x="89585" y="0"/>
                  </a:lnTo>
                  <a:lnTo>
                    <a:pt x="69742" y="5936"/>
                  </a:lnTo>
                  <a:lnTo>
                    <a:pt x="58208" y="13623"/>
                  </a:lnTo>
                  <a:lnTo>
                    <a:pt x="51953" y="22683"/>
                  </a:lnTo>
                  <a:lnTo>
                    <a:pt x="50285" y="27470"/>
                  </a:lnTo>
                  <a:lnTo>
                    <a:pt x="50020" y="31508"/>
                  </a:lnTo>
                  <a:lnTo>
                    <a:pt x="51983" y="38252"/>
                  </a:lnTo>
                  <a:lnTo>
                    <a:pt x="67071" y="67731"/>
                  </a:lnTo>
                  <a:lnTo>
                    <a:pt x="86496" y="96278"/>
                  </a:lnTo>
                  <a:lnTo>
                    <a:pt x="105798" y="126185"/>
                  </a:lnTo>
                  <a:lnTo>
                    <a:pt x="111204" y="146370"/>
                  </a:lnTo>
                  <a:lnTo>
                    <a:pt x="109091" y="164374"/>
                  </a:lnTo>
                  <a:lnTo>
                    <a:pt x="106157" y="172730"/>
                  </a:lnTo>
                  <a:lnTo>
                    <a:pt x="100815" y="179148"/>
                  </a:lnTo>
                  <a:lnTo>
                    <a:pt x="66471" y="198582"/>
                  </a:lnTo>
                  <a:lnTo>
                    <a:pt x="41915" y="206921"/>
                  </a:lnTo>
                  <a:lnTo>
                    <a:pt x="25238" y="207654"/>
                  </a:lnTo>
                  <a:lnTo>
                    <a:pt x="17235" y="206664"/>
                  </a:lnTo>
                  <a:lnTo>
                    <a:pt x="6085" y="201048"/>
                  </a:lnTo>
                  <a:lnTo>
                    <a:pt x="1926" y="197181"/>
                  </a:lnTo>
                  <a:lnTo>
                    <a:pt x="0" y="192908"/>
                  </a:lnTo>
                  <a:lnTo>
                    <a:pt x="1229" y="1589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9" name="SMARTInkShape-Group308"/>
          <p:cNvGrpSpPr/>
          <p:nvPr/>
        </p:nvGrpSpPr>
        <p:grpSpPr>
          <a:xfrm>
            <a:off x="8291311" y="4739641"/>
            <a:ext cx="1728992" cy="594361"/>
            <a:chOff x="8291311" y="4739641"/>
            <a:chExt cx="1728992" cy="594361"/>
          </a:xfrm>
        </p:grpSpPr>
        <p:sp>
          <p:nvSpPr>
            <p:cNvPr id="2824" name="SMARTInkShape-2216"/>
            <p:cNvSpPr/>
            <p:nvPr/>
          </p:nvSpPr>
          <p:spPr>
            <a:xfrm>
              <a:off x="9822180" y="5173981"/>
              <a:ext cx="198123" cy="7621"/>
            </a:xfrm>
            <a:custGeom>
              <a:avLst/>
              <a:gdLst/>
              <a:ahLst/>
              <a:cxnLst/>
              <a:rect l="0" t="0" r="0" b="0"/>
              <a:pathLst>
                <a:path w="198123" h="7621">
                  <a:moveTo>
                    <a:pt x="0" y="0"/>
                  </a:moveTo>
                  <a:lnTo>
                    <a:pt x="33788" y="847"/>
                  </a:lnTo>
                  <a:lnTo>
                    <a:pt x="61866" y="4046"/>
                  </a:lnTo>
                  <a:lnTo>
                    <a:pt x="98859" y="6561"/>
                  </a:lnTo>
                  <a:lnTo>
                    <a:pt x="131268" y="7306"/>
                  </a:lnTo>
                  <a:lnTo>
                    <a:pt x="198122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5" name="SMARTInkShape-2217"/>
            <p:cNvSpPr/>
            <p:nvPr/>
          </p:nvSpPr>
          <p:spPr>
            <a:xfrm>
              <a:off x="9875521" y="5074921"/>
              <a:ext cx="53342" cy="228601"/>
            </a:xfrm>
            <a:custGeom>
              <a:avLst/>
              <a:gdLst/>
              <a:ahLst/>
              <a:cxnLst/>
              <a:rect l="0" t="0" r="0" b="0"/>
              <a:pathLst>
                <a:path w="53342" h="228601">
                  <a:moveTo>
                    <a:pt x="53341" y="0"/>
                  </a:moveTo>
                  <a:lnTo>
                    <a:pt x="49294" y="4045"/>
                  </a:lnTo>
                  <a:lnTo>
                    <a:pt x="35644" y="34274"/>
                  </a:lnTo>
                  <a:lnTo>
                    <a:pt x="21340" y="67822"/>
                  </a:lnTo>
                  <a:lnTo>
                    <a:pt x="13785" y="100549"/>
                  </a:lnTo>
                  <a:lnTo>
                    <a:pt x="3195" y="133811"/>
                  </a:lnTo>
                  <a:lnTo>
                    <a:pt x="946" y="164486"/>
                  </a:lnTo>
                  <a:lnTo>
                    <a:pt x="186" y="20110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6" name="SMARTInkShape-2218"/>
            <p:cNvSpPr/>
            <p:nvPr/>
          </p:nvSpPr>
          <p:spPr>
            <a:xfrm>
              <a:off x="9554226" y="5143501"/>
              <a:ext cx="168896" cy="133457"/>
            </a:xfrm>
            <a:custGeom>
              <a:avLst/>
              <a:gdLst/>
              <a:ahLst/>
              <a:cxnLst/>
              <a:rect l="0" t="0" r="0" b="0"/>
              <a:pathLst>
                <a:path w="168896" h="133457">
                  <a:moveTo>
                    <a:pt x="46975" y="0"/>
                  </a:moveTo>
                  <a:lnTo>
                    <a:pt x="15941" y="35077"/>
                  </a:lnTo>
                  <a:lnTo>
                    <a:pt x="2878" y="58748"/>
                  </a:lnTo>
                  <a:lnTo>
                    <a:pt x="0" y="77474"/>
                  </a:lnTo>
                  <a:lnTo>
                    <a:pt x="2391" y="95393"/>
                  </a:lnTo>
                  <a:lnTo>
                    <a:pt x="9097" y="109001"/>
                  </a:lnTo>
                  <a:lnTo>
                    <a:pt x="26439" y="126182"/>
                  </a:lnTo>
                  <a:lnTo>
                    <a:pt x="44904" y="132281"/>
                  </a:lnTo>
                  <a:lnTo>
                    <a:pt x="76841" y="133456"/>
                  </a:lnTo>
                  <a:lnTo>
                    <a:pt x="96656" y="129587"/>
                  </a:lnTo>
                  <a:lnTo>
                    <a:pt x="121243" y="117889"/>
                  </a:lnTo>
                  <a:lnTo>
                    <a:pt x="133888" y="108557"/>
                  </a:lnTo>
                  <a:lnTo>
                    <a:pt x="150526" y="85693"/>
                  </a:lnTo>
                  <a:lnTo>
                    <a:pt x="164389" y="48474"/>
                  </a:lnTo>
                  <a:lnTo>
                    <a:pt x="168302" y="12028"/>
                  </a:lnTo>
                  <a:lnTo>
                    <a:pt x="16889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7" name="SMARTInkShape-2219"/>
            <p:cNvSpPr/>
            <p:nvPr/>
          </p:nvSpPr>
          <p:spPr>
            <a:xfrm>
              <a:off x="9347521" y="5120641"/>
              <a:ext cx="119179" cy="169367"/>
            </a:xfrm>
            <a:custGeom>
              <a:avLst/>
              <a:gdLst/>
              <a:ahLst/>
              <a:cxnLst/>
              <a:rect l="0" t="0" r="0" b="0"/>
              <a:pathLst>
                <a:path w="119179" h="169367">
                  <a:moveTo>
                    <a:pt x="93660" y="7620"/>
                  </a:moveTo>
                  <a:lnTo>
                    <a:pt x="89614" y="7620"/>
                  </a:lnTo>
                  <a:lnTo>
                    <a:pt x="57052" y="32877"/>
                  </a:lnTo>
                  <a:lnTo>
                    <a:pt x="19914" y="68897"/>
                  </a:lnTo>
                  <a:lnTo>
                    <a:pt x="9238" y="84807"/>
                  </a:lnTo>
                  <a:lnTo>
                    <a:pt x="1670" y="103168"/>
                  </a:lnTo>
                  <a:lnTo>
                    <a:pt x="0" y="120359"/>
                  </a:lnTo>
                  <a:lnTo>
                    <a:pt x="740" y="128499"/>
                  </a:lnTo>
                  <a:lnTo>
                    <a:pt x="8335" y="144317"/>
                  </a:lnTo>
                  <a:lnTo>
                    <a:pt x="13916" y="152092"/>
                  </a:lnTo>
                  <a:lnTo>
                    <a:pt x="29150" y="162987"/>
                  </a:lnTo>
                  <a:lnTo>
                    <a:pt x="37953" y="167078"/>
                  </a:lnTo>
                  <a:lnTo>
                    <a:pt x="56765" y="169366"/>
                  </a:lnTo>
                  <a:lnTo>
                    <a:pt x="75569" y="166714"/>
                  </a:lnTo>
                  <a:lnTo>
                    <a:pt x="92393" y="159890"/>
                  </a:lnTo>
                  <a:lnTo>
                    <a:pt x="103821" y="146698"/>
                  </a:lnTo>
                  <a:lnTo>
                    <a:pt x="118057" y="118724"/>
                  </a:lnTo>
                  <a:lnTo>
                    <a:pt x="119178" y="100744"/>
                  </a:lnTo>
                  <a:lnTo>
                    <a:pt x="115050" y="69079"/>
                  </a:lnTo>
                  <a:lnTo>
                    <a:pt x="106207" y="40505"/>
                  </a:lnTo>
                  <a:lnTo>
                    <a:pt x="936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8" name="SMARTInkShape-2220"/>
            <p:cNvSpPr/>
            <p:nvPr/>
          </p:nvSpPr>
          <p:spPr>
            <a:xfrm>
              <a:off x="8923021" y="5212081"/>
              <a:ext cx="198120" cy="7621"/>
            </a:xfrm>
            <a:custGeom>
              <a:avLst/>
              <a:gdLst/>
              <a:ahLst/>
              <a:cxnLst/>
              <a:rect l="0" t="0" r="0" b="0"/>
              <a:pathLst>
                <a:path w="198120" h="7621">
                  <a:moveTo>
                    <a:pt x="0" y="7620"/>
                  </a:moveTo>
                  <a:lnTo>
                    <a:pt x="36046" y="7620"/>
                  </a:lnTo>
                  <a:lnTo>
                    <a:pt x="68143" y="7620"/>
                  </a:lnTo>
                  <a:lnTo>
                    <a:pt x="97143" y="6774"/>
                  </a:lnTo>
                  <a:lnTo>
                    <a:pt x="128031" y="2383"/>
                  </a:lnTo>
                  <a:lnTo>
                    <a:pt x="164676" y="471"/>
                  </a:lnTo>
                  <a:lnTo>
                    <a:pt x="1981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9" name="SMARTInkShape-2221"/>
            <p:cNvSpPr/>
            <p:nvPr/>
          </p:nvSpPr>
          <p:spPr>
            <a:xfrm>
              <a:off x="8953854" y="5105401"/>
              <a:ext cx="60609" cy="228601"/>
            </a:xfrm>
            <a:custGeom>
              <a:avLst/>
              <a:gdLst/>
              <a:ahLst/>
              <a:cxnLst/>
              <a:rect l="0" t="0" r="0" b="0"/>
              <a:pathLst>
                <a:path w="60609" h="228601">
                  <a:moveTo>
                    <a:pt x="60608" y="0"/>
                  </a:moveTo>
                  <a:lnTo>
                    <a:pt x="60608" y="4044"/>
                  </a:lnTo>
                  <a:lnTo>
                    <a:pt x="59760" y="5237"/>
                  </a:lnTo>
                  <a:lnTo>
                    <a:pt x="58349" y="6031"/>
                  </a:lnTo>
                  <a:lnTo>
                    <a:pt x="56561" y="6561"/>
                  </a:lnTo>
                  <a:lnTo>
                    <a:pt x="55371" y="7761"/>
                  </a:lnTo>
                  <a:lnTo>
                    <a:pt x="51200" y="15770"/>
                  </a:lnTo>
                  <a:lnTo>
                    <a:pt x="42474" y="29550"/>
                  </a:lnTo>
                  <a:lnTo>
                    <a:pt x="34116" y="62607"/>
                  </a:lnTo>
                  <a:lnTo>
                    <a:pt x="19871" y="96219"/>
                  </a:lnTo>
                  <a:lnTo>
                    <a:pt x="10635" y="122864"/>
                  </a:lnTo>
                  <a:lnTo>
                    <a:pt x="3665" y="156100"/>
                  </a:lnTo>
                  <a:lnTo>
                    <a:pt x="0" y="187839"/>
                  </a:lnTo>
                  <a:lnTo>
                    <a:pt x="2062" y="195808"/>
                  </a:lnTo>
                  <a:lnTo>
                    <a:pt x="4954" y="203019"/>
                  </a:lnTo>
                  <a:lnTo>
                    <a:pt x="6962" y="222325"/>
                  </a:lnTo>
                  <a:lnTo>
                    <a:pt x="7910" y="224417"/>
                  </a:lnTo>
                  <a:lnTo>
                    <a:pt x="9389" y="225813"/>
                  </a:lnTo>
                  <a:lnTo>
                    <a:pt x="14886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0" name="SMARTInkShape-2222"/>
            <p:cNvSpPr/>
            <p:nvPr/>
          </p:nvSpPr>
          <p:spPr>
            <a:xfrm>
              <a:off x="8663940" y="5173981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17168" y="38100"/>
                  </a:lnTo>
                  <a:lnTo>
                    <a:pt x="54606" y="30340"/>
                  </a:lnTo>
                  <a:lnTo>
                    <a:pt x="86328" y="22331"/>
                  </a:lnTo>
                  <a:lnTo>
                    <a:pt x="120912" y="16640"/>
                  </a:lnTo>
                  <a:lnTo>
                    <a:pt x="154898" y="1028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1" name="SMARTInkShape-2223"/>
            <p:cNvSpPr/>
            <p:nvPr/>
          </p:nvSpPr>
          <p:spPr>
            <a:xfrm>
              <a:off x="8709662" y="5054382"/>
              <a:ext cx="152401" cy="249140"/>
            </a:xfrm>
            <a:custGeom>
              <a:avLst/>
              <a:gdLst/>
              <a:ahLst/>
              <a:cxnLst/>
              <a:rect l="0" t="0" r="0" b="0"/>
              <a:pathLst>
                <a:path w="152401" h="249140">
                  <a:moveTo>
                    <a:pt x="152400" y="20539"/>
                  </a:moveTo>
                  <a:lnTo>
                    <a:pt x="137002" y="5144"/>
                  </a:lnTo>
                  <a:lnTo>
                    <a:pt x="126083" y="996"/>
                  </a:lnTo>
                  <a:lnTo>
                    <a:pt x="112763" y="0"/>
                  </a:lnTo>
                  <a:lnTo>
                    <a:pt x="90984" y="5046"/>
                  </a:lnTo>
                  <a:lnTo>
                    <a:pt x="75997" y="12524"/>
                  </a:lnTo>
                  <a:lnTo>
                    <a:pt x="65385" y="26008"/>
                  </a:lnTo>
                  <a:lnTo>
                    <a:pt x="47628" y="58214"/>
                  </a:lnTo>
                  <a:lnTo>
                    <a:pt x="37096" y="90652"/>
                  </a:lnTo>
                  <a:lnTo>
                    <a:pt x="26114" y="126574"/>
                  </a:lnTo>
                  <a:lnTo>
                    <a:pt x="21245" y="156222"/>
                  </a:lnTo>
                  <a:lnTo>
                    <a:pt x="16425" y="194002"/>
                  </a:lnTo>
                  <a:lnTo>
                    <a:pt x="9364" y="231405"/>
                  </a:lnTo>
                  <a:lnTo>
                    <a:pt x="0" y="2491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2" name="SMARTInkShape-2224"/>
            <p:cNvSpPr/>
            <p:nvPr/>
          </p:nvSpPr>
          <p:spPr>
            <a:xfrm>
              <a:off x="8291311" y="4800601"/>
              <a:ext cx="334530" cy="195800"/>
            </a:xfrm>
            <a:custGeom>
              <a:avLst/>
              <a:gdLst/>
              <a:ahLst/>
              <a:cxnLst/>
              <a:rect l="0" t="0" r="0" b="0"/>
              <a:pathLst>
                <a:path w="334530" h="195800">
                  <a:moveTo>
                    <a:pt x="22110" y="0"/>
                  </a:moveTo>
                  <a:lnTo>
                    <a:pt x="14019" y="8091"/>
                  </a:lnTo>
                  <a:lnTo>
                    <a:pt x="4943" y="33348"/>
                  </a:lnTo>
                  <a:lnTo>
                    <a:pt x="937" y="67642"/>
                  </a:lnTo>
                  <a:lnTo>
                    <a:pt x="0" y="94410"/>
                  </a:lnTo>
                  <a:lnTo>
                    <a:pt x="430" y="121547"/>
                  </a:lnTo>
                  <a:lnTo>
                    <a:pt x="5432" y="154171"/>
                  </a:lnTo>
                  <a:lnTo>
                    <a:pt x="13123" y="175314"/>
                  </a:lnTo>
                  <a:lnTo>
                    <a:pt x="27209" y="194782"/>
                  </a:lnTo>
                  <a:lnTo>
                    <a:pt x="35383" y="194379"/>
                  </a:lnTo>
                  <a:lnTo>
                    <a:pt x="46635" y="190531"/>
                  </a:lnTo>
                  <a:lnTo>
                    <a:pt x="72795" y="169513"/>
                  </a:lnTo>
                  <a:lnTo>
                    <a:pt x="84070" y="150699"/>
                  </a:lnTo>
                  <a:lnTo>
                    <a:pt x="100365" y="114077"/>
                  </a:lnTo>
                  <a:lnTo>
                    <a:pt x="119036" y="79731"/>
                  </a:lnTo>
                  <a:lnTo>
                    <a:pt x="138540" y="45441"/>
                  </a:lnTo>
                  <a:lnTo>
                    <a:pt x="140369" y="43841"/>
                  </a:lnTo>
                  <a:lnTo>
                    <a:pt x="141590" y="43620"/>
                  </a:lnTo>
                  <a:lnTo>
                    <a:pt x="142403" y="44320"/>
                  </a:lnTo>
                  <a:lnTo>
                    <a:pt x="147593" y="53396"/>
                  </a:lnTo>
                  <a:lnTo>
                    <a:pt x="151695" y="84646"/>
                  </a:lnTo>
                  <a:lnTo>
                    <a:pt x="157496" y="116896"/>
                  </a:lnTo>
                  <a:lnTo>
                    <a:pt x="164783" y="149150"/>
                  </a:lnTo>
                  <a:lnTo>
                    <a:pt x="165485" y="155314"/>
                  </a:lnTo>
                  <a:lnTo>
                    <a:pt x="173039" y="168934"/>
                  </a:lnTo>
                  <a:lnTo>
                    <a:pt x="184863" y="181762"/>
                  </a:lnTo>
                  <a:lnTo>
                    <a:pt x="198585" y="190285"/>
                  </a:lnTo>
                  <a:lnTo>
                    <a:pt x="224635" y="195799"/>
                  </a:lnTo>
                  <a:lnTo>
                    <a:pt x="237146" y="194831"/>
                  </a:lnTo>
                  <a:lnTo>
                    <a:pt x="270718" y="179750"/>
                  </a:lnTo>
                  <a:lnTo>
                    <a:pt x="280205" y="173586"/>
                  </a:lnTo>
                  <a:lnTo>
                    <a:pt x="301996" y="145814"/>
                  </a:lnTo>
                  <a:lnTo>
                    <a:pt x="319110" y="112133"/>
                  </a:lnTo>
                  <a:lnTo>
                    <a:pt x="324599" y="93056"/>
                  </a:lnTo>
                  <a:lnTo>
                    <a:pt x="326730" y="82845"/>
                  </a:lnTo>
                  <a:lnTo>
                    <a:pt x="332738" y="67133"/>
                  </a:lnTo>
                  <a:lnTo>
                    <a:pt x="334524" y="30658"/>
                  </a:lnTo>
                  <a:lnTo>
                    <a:pt x="334529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3" name="SMARTInkShape-2225"/>
            <p:cNvSpPr/>
            <p:nvPr/>
          </p:nvSpPr>
          <p:spPr>
            <a:xfrm>
              <a:off x="8686810" y="4739641"/>
              <a:ext cx="167603" cy="228601"/>
            </a:xfrm>
            <a:custGeom>
              <a:avLst/>
              <a:gdLst/>
              <a:ahLst/>
              <a:cxnLst/>
              <a:rect l="0" t="0" r="0" b="0"/>
              <a:pathLst>
                <a:path w="167603" h="228601">
                  <a:moveTo>
                    <a:pt x="45711" y="0"/>
                  </a:moveTo>
                  <a:lnTo>
                    <a:pt x="39150" y="6561"/>
                  </a:lnTo>
                  <a:lnTo>
                    <a:pt x="34073" y="43417"/>
                  </a:lnTo>
                  <a:lnTo>
                    <a:pt x="30788" y="77726"/>
                  </a:lnTo>
                  <a:lnTo>
                    <a:pt x="28255" y="108470"/>
                  </a:lnTo>
                  <a:lnTo>
                    <a:pt x="22717" y="144169"/>
                  </a:lnTo>
                  <a:lnTo>
                    <a:pt x="15153" y="177523"/>
                  </a:lnTo>
                  <a:lnTo>
                    <a:pt x="5869" y="205055"/>
                  </a:lnTo>
                  <a:lnTo>
                    <a:pt x="2603" y="210515"/>
                  </a:lnTo>
                  <a:lnTo>
                    <a:pt x="335" y="219435"/>
                  </a:lnTo>
                  <a:lnTo>
                    <a:pt x="0" y="228246"/>
                  </a:lnTo>
                  <a:lnTo>
                    <a:pt x="4039" y="224450"/>
                  </a:lnTo>
                  <a:lnTo>
                    <a:pt x="6024" y="218007"/>
                  </a:lnTo>
                  <a:lnTo>
                    <a:pt x="9398" y="204859"/>
                  </a:lnTo>
                  <a:lnTo>
                    <a:pt x="21393" y="180224"/>
                  </a:lnTo>
                  <a:lnTo>
                    <a:pt x="36549" y="157739"/>
                  </a:lnTo>
                  <a:lnTo>
                    <a:pt x="44179" y="144613"/>
                  </a:lnTo>
                  <a:lnTo>
                    <a:pt x="78262" y="111968"/>
                  </a:lnTo>
                  <a:lnTo>
                    <a:pt x="104070" y="90433"/>
                  </a:lnTo>
                  <a:lnTo>
                    <a:pt x="119353" y="85779"/>
                  </a:lnTo>
                  <a:lnTo>
                    <a:pt x="153739" y="83871"/>
                  </a:lnTo>
                  <a:lnTo>
                    <a:pt x="159481" y="86100"/>
                  </a:lnTo>
                  <a:lnTo>
                    <a:pt x="162198" y="87880"/>
                  </a:lnTo>
                  <a:lnTo>
                    <a:pt x="164009" y="90760"/>
                  </a:lnTo>
                  <a:lnTo>
                    <a:pt x="166916" y="105291"/>
                  </a:lnTo>
                  <a:lnTo>
                    <a:pt x="167602" y="140790"/>
                  </a:lnTo>
                  <a:lnTo>
                    <a:pt x="166776" y="160249"/>
                  </a:lnTo>
                  <a:lnTo>
                    <a:pt x="161545" y="176267"/>
                  </a:lnTo>
                  <a:lnTo>
                    <a:pt x="155480" y="187600"/>
                  </a:lnTo>
                  <a:lnTo>
                    <a:pt x="152444" y="220819"/>
                  </a:lnTo>
                  <a:lnTo>
                    <a:pt x="152427" y="223413"/>
                  </a:lnTo>
                  <a:lnTo>
                    <a:pt x="153261" y="225142"/>
                  </a:lnTo>
                  <a:lnTo>
                    <a:pt x="160011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4" name="SMARTInkShape-2226"/>
            <p:cNvSpPr/>
            <p:nvPr/>
          </p:nvSpPr>
          <p:spPr>
            <a:xfrm>
              <a:off x="8909742" y="4831998"/>
              <a:ext cx="173299" cy="145640"/>
            </a:xfrm>
            <a:custGeom>
              <a:avLst/>
              <a:gdLst/>
              <a:ahLst/>
              <a:cxnLst/>
              <a:rect l="0" t="0" r="0" b="0"/>
              <a:pathLst>
                <a:path w="173299" h="145640">
                  <a:moveTo>
                    <a:pt x="142820" y="6703"/>
                  </a:moveTo>
                  <a:lnTo>
                    <a:pt x="136258" y="142"/>
                  </a:lnTo>
                  <a:lnTo>
                    <a:pt x="98793" y="12989"/>
                  </a:lnTo>
                  <a:lnTo>
                    <a:pt x="65672" y="35137"/>
                  </a:lnTo>
                  <a:lnTo>
                    <a:pt x="31422" y="65166"/>
                  </a:lnTo>
                  <a:lnTo>
                    <a:pt x="15927" y="80376"/>
                  </a:lnTo>
                  <a:lnTo>
                    <a:pt x="4656" y="103697"/>
                  </a:lnTo>
                  <a:lnTo>
                    <a:pt x="0" y="123966"/>
                  </a:lnTo>
                  <a:lnTo>
                    <a:pt x="1886" y="128905"/>
                  </a:lnTo>
                  <a:lnTo>
                    <a:pt x="10756" y="136651"/>
                  </a:lnTo>
                  <a:lnTo>
                    <a:pt x="34074" y="141726"/>
                  </a:lnTo>
                  <a:lnTo>
                    <a:pt x="66477" y="135139"/>
                  </a:lnTo>
                  <a:lnTo>
                    <a:pt x="90754" y="122463"/>
                  </a:lnTo>
                  <a:lnTo>
                    <a:pt x="124705" y="92968"/>
                  </a:lnTo>
                  <a:lnTo>
                    <a:pt x="145293" y="57014"/>
                  </a:lnTo>
                  <a:lnTo>
                    <a:pt x="158886" y="36756"/>
                  </a:lnTo>
                  <a:lnTo>
                    <a:pt x="163666" y="20029"/>
                  </a:lnTo>
                  <a:lnTo>
                    <a:pt x="165600" y="0"/>
                  </a:lnTo>
                  <a:lnTo>
                    <a:pt x="164828" y="20741"/>
                  </a:lnTo>
                  <a:lnTo>
                    <a:pt x="153527" y="57063"/>
                  </a:lnTo>
                  <a:lnTo>
                    <a:pt x="151354" y="87476"/>
                  </a:lnTo>
                  <a:lnTo>
                    <a:pt x="150620" y="124007"/>
                  </a:lnTo>
                  <a:lnTo>
                    <a:pt x="150559" y="130626"/>
                  </a:lnTo>
                  <a:lnTo>
                    <a:pt x="152213" y="135885"/>
                  </a:lnTo>
                  <a:lnTo>
                    <a:pt x="158564" y="143986"/>
                  </a:lnTo>
                  <a:lnTo>
                    <a:pt x="161783" y="145639"/>
                  </a:lnTo>
                  <a:lnTo>
                    <a:pt x="173298" y="143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5" name="SMARTInkShape-2227"/>
            <p:cNvSpPr/>
            <p:nvPr/>
          </p:nvSpPr>
          <p:spPr>
            <a:xfrm>
              <a:off x="9235440" y="4770121"/>
              <a:ext cx="53342" cy="198121"/>
            </a:xfrm>
            <a:custGeom>
              <a:avLst/>
              <a:gdLst/>
              <a:ahLst/>
              <a:cxnLst/>
              <a:rect l="0" t="0" r="0" b="0"/>
              <a:pathLst>
                <a:path w="53342" h="198121">
                  <a:moveTo>
                    <a:pt x="53341" y="0"/>
                  </a:moveTo>
                  <a:lnTo>
                    <a:pt x="53341" y="4045"/>
                  </a:lnTo>
                  <a:lnTo>
                    <a:pt x="41278" y="23727"/>
                  </a:lnTo>
                  <a:lnTo>
                    <a:pt x="30638" y="55487"/>
                  </a:lnTo>
                  <a:lnTo>
                    <a:pt x="19160" y="89512"/>
                  </a:lnTo>
                  <a:lnTo>
                    <a:pt x="11712" y="122837"/>
                  </a:lnTo>
                  <a:lnTo>
                    <a:pt x="5902" y="154110"/>
                  </a:lnTo>
                  <a:lnTo>
                    <a:pt x="347" y="191190"/>
                  </a:lnTo>
                  <a:lnTo>
                    <a:pt x="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6" name="SMARTInkShape-2228"/>
            <p:cNvSpPr/>
            <p:nvPr/>
          </p:nvSpPr>
          <p:spPr>
            <a:xfrm>
              <a:off x="9151621" y="4838701"/>
              <a:ext cx="220981" cy="22861"/>
            </a:xfrm>
            <a:custGeom>
              <a:avLst/>
              <a:gdLst/>
              <a:ahLst/>
              <a:cxnLst/>
              <a:rect l="0" t="0" r="0" b="0"/>
              <a:pathLst>
                <a:path w="220981" h="22861">
                  <a:moveTo>
                    <a:pt x="0" y="22860"/>
                  </a:moveTo>
                  <a:lnTo>
                    <a:pt x="34092" y="18815"/>
                  </a:lnTo>
                  <a:lnTo>
                    <a:pt x="71908" y="12254"/>
                  </a:lnTo>
                  <a:lnTo>
                    <a:pt x="102797" y="9680"/>
                  </a:lnTo>
                  <a:lnTo>
                    <a:pt x="133741" y="7689"/>
                  </a:lnTo>
                  <a:lnTo>
                    <a:pt x="169355" y="2654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7" name="SMARTInkShape-2229"/>
            <p:cNvSpPr/>
            <p:nvPr/>
          </p:nvSpPr>
          <p:spPr>
            <a:xfrm>
              <a:off x="8375544" y="5082541"/>
              <a:ext cx="44558" cy="236221"/>
            </a:xfrm>
            <a:custGeom>
              <a:avLst/>
              <a:gdLst/>
              <a:ahLst/>
              <a:cxnLst/>
              <a:rect l="0" t="0" r="0" b="0"/>
              <a:pathLst>
                <a:path w="44558" h="236221">
                  <a:moveTo>
                    <a:pt x="44557" y="0"/>
                  </a:moveTo>
                  <a:lnTo>
                    <a:pt x="44557" y="4045"/>
                  </a:lnTo>
                  <a:lnTo>
                    <a:pt x="33951" y="36609"/>
                  </a:lnTo>
                  <a:lnTo>
                    <a:pt x="24149" y="73522"/>
                  </a:lnTo>
                  <a:lnTo>
                    <a:pt x="15571" y="109902"/>
                  </a:lnTo>
                  <a:lnTo>
                    <a:pt x="9135" y="142186"/>
                  </a:lnTo>
                  <a:lnTo>
                    <a:pt x="2764" y="176089"/>
                  </a:lnTo>
                  <a:lnTo>
                    <a:pt x="0" y="198366"/>
                  </a:lnTo>
                  <a:lnTo>
                    <a:pt x="14077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8" name="SMARTInkShape-2230"/>
            <p:cNvSpPr/>
            <p:nvPr/>
          </p:nvSpPr>
          <p:spPr>
            <a:xfrm>
              <a:off x="8481062" y="5138238"/>
              <a:ext cx="160020" cy="170428"/>
            </a:xfrm>
            <a:custGeom>
              <a:avLst/>
              <a:gdLst/>
              <a:ahLst/>
              <a:cxnLst/>
              <a:rect l="0" t="0" r="0" b="0"/>
              <a:pathLst>
                <a:path w="160020" h="170428">
                  <a:moveTo>
                    <a:pt x="0" y="111943"/>
                  </a:moveTo>
                  <a:lnTo>
                    <a:pt x="36607" y="107898"/>
                  </a:lnTo>
                  <a:lnTo>
                    <a:pt x="67437" y="98097"/>
                  </a:lnTo>
                  <a:lnTo>
                    <a:pt x="100079" y="75896"/>
                  </a:lnTo>
                  <a:lnTo>
                    <a:pt x="118420" y="55120"/>
                  </a:lnTo>
                  <a:lnTo>
                    <a:pt x="130854" y="34711"/>
                  </a:lnTo>
                  <a:lnTo>
                    <a:pt x="134357" y="20045"/>
                  </a:lnTo>
                  <a:lnTo>
                    <a:pt x="133656" y="9575"/>
                  </a:lnTo>
                  <a:lnTo>
                    <a:pt x="132284" y="5598"/>
                  </a:lnTo>
                  <a:lnTo>
                    <a:pt x="129675" y="2946"/>
                  </a:lnTo>
                  <a:lnTo>
                    <a:pt x="122262" y="0"/>
                  </a:lnTo>
                  <a:lnTo>
                    <a:pt x="104523" y="2386"/>
                  </a:lnTo>
                  <a:lnTo>
                    <a:pt x="79134" y="16547"/>
                  </a:lnTo>
                  <a:lnTo>
                    <a:pt x="62299" y="32783"/>
                  </a:lnTo>
                  <a:lnTo>
                    <a:pt x="43519" y="70207"/>
                  </a:lnTo>
                  <a:lnTo>
                    <a:pt x="35659" y="98354"/>
                  </a:lnTo>
                  <a:lnTo>
                    <a:pt x="37297" y="116910"/>
                  </a:lnTo>
                  <a:lnTo>
                    <a:pt x="44516" y="133624"/>
                  </a:lnTo>
                  <a:lnTo>
                    <a:pt x="56192" y="149519"/>
                  </a:lnTo>
                  <a:lnTo>
                    <a:pt x="72105" y="160534"/>
                  </a:lnTo>
                  <a:lnTo>
                    <a:pt x="92159" y="167406"/>
                  </a:lnTo>
                  <a:lnTo>
                    <a:pt x="128624" y="170427"/>
                  </a:lnTo>
                  <a:lnTo>
                    <a:pt x="160019" y="165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3" name="SMARTInkShape-Group309"/>
          <p:cNvGrpSpPr/>
          <p:nvPr/>
        </p:nvGrpSpPr>
        <p:grpSpPr>
          <a:xfrm>
            <a:off x="9648702" y="4770121"/>
            <a:ext cx="318260" cy="198121"/>
            <a:chOff x="9648702" y="4770121"/>
            <a:chExt cx="318260" cy="198121"/>
          </a:xfrm>
        </p:grpSpPr>
        <p:sp>
          <p:nvSpPr>
            <p:cNvPr id="2840" name="SMARTInkShape-2231"/>
            <p:cNvSpPr/>
            <p:nvPr/>
          </p:nvSpPr>
          <p:spPr>
            <a:xfrm>
              <a:off x="9776461" y="4794570"/>
              <a:ext cx="190501" cy="166052"/>
            </a:xfrm>
            <a:custGeom>
              <a:avLst/>
              <a:gdLst/>
              <a:ahLst/>
              <a:cxnLst/>
              <a:rect l="0" t="0" r="0" b="0"/>
              <a:pathLst>
                <a:path w="190501" h="166052">
                  <a:moveTo>
                    <a:pt x="190500" y="6031"/>
                  </a:moveTo>
                  <a:lnTo>
                    <a:pt x="175311" y="5184"/>
                  </a:lnTo>
                  <a:lnTo>
                    <a:pt x="146388" y="0"/>
                  </a:lnTo>
                  <a:lnTo>
                    <a:pt x="112518" y="1139"/>
                  </a:lnTo>
                  <a:lnTo>
                    <a:pt x="80187" y="6839"/>
                  </a:lnTo>
                  <a:lnTo>
                    <a:pt x="50552" y="12306"/>
                  </a:lnTo>
                  <a:lnTo>
                    <a:pt x="47248" y="14448"/>
                  </a:lnTo>
                  <a:lnTo>
                    <a:pt x="45891" y="17568"/>
                  </a:lnTo>
                  <a:lnTo>
                    <a:pt x="45834" y="21342"/>
                  </a:lnTo>
                  <a:lnTo>
                    <a:pt x="48336" y="24705"/>
                  </a:lnTo>
                  <a:lnTo>
                    <a:pt x="86007" y="46292"/>
                  </a:lnTo>
                  <a:lnTo>
                    <a:pt x="121360" y="64579"/>
                  </a:lnTo>
                  <a:lnTo>
                    <a:pt x="153496" y="87661"/>
                  </a:lnTo>
                  <a:lnTo>
                    <a:pt x="171539" y="106700"/>
                  </a:lnTo>
                  <a:lnTo>
                    <a:pt x="177840" y="118787"/>
                  </a:lnTo>
                  <a:lnTo>
                    <a:pt x="179519" y="124382"/>
                  </a:lnTo>
                  <a:lnTo>
                    <a:pt x="178945" y="128959"/>
                  </a:lnTo>
                  <a:lnTo>
                    <a:pt x="176869" y="132857"/>
                  </a:lnTo>
                  <a:lnTo>
                    <a:pt x="173794" y="136301"/>
                  </a:lnTo>
                  <a:lnTo>
                    <a:pt x="153282" y="145195"/>
                  </a:lnTo>
                  <a:lnTo>
                    <a:pt x="121710" y="153193"/>
                  </a:lnTo>
                  <a:lnTo>
                    <a:pt x="89590" y="160924"/>
                  </a:lnTo>
                  <a:lnTo>
                    <a:pt x="58624" y="164532"/>
                  </a:lnTo>
                  <a:lnTo>
                    <a:pt x="0" y="166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1" name="SMARTInkShape-2232"/>
            <p:cNvSpPr/>
            <p:nvPr/>
          </p:nvSpPr>
          <p:spPr>
            <a:xfrm>
              <a:off x="9685020" y="4770121"/>
              <a:ext cx="45720" cy="1"/>
            </a:xfrm>
            <a:custGeom>
              <a:avLst/>
              <a:gdLst/>
              <a:ahLst/>
              <a:cxnLst/>
              <a:rect l="0" t="0" r="0" b="0"/>
              <a:pathLst>
                <a:path w="45720" h="1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2" name="SMARTInkShape-2233"/>
            <p:cNvSpPr/>
            <p:nvPr/>
          </p:nvSpPr>
          <p:spPr>
            <a:xfrm>
              <a:off x="9648702" y="4815841"/>
              <a:ext cx="28699" cy="152401"/>
            </a:xfrm>
            <a:custGeom>
              <a:avLst/>
              <a:gdLst/>
              <a:ahLst/>
              <a:cxnLst/>
              <a:rect l="0" t="0" r="0" b="0"/>
              <a:pathLst>
                <a:path w="28699" h="152401">
                  <a:moveTo>
                    <a:pt x="28698" y="0"/>
                  </a:moveTo>
                  <a:lnTo>
                    <a:pt x="28698" y="4045"/>
                  </a:lnTo>
                  <a:lnTo>
                    <a:pt x="18092" y="40653"/>
                  </a:lnTo>
                  <a:lnTo>
                    <a:pt x="10786" y="71124"/>
                  </a:lnTo>
                  <a:lnTo>
                    <a:pt x="5968" y="105676"/>
                  </a:lnTo>
                  <a:lnTo>
                    <a:pt x="0" y="136962"/>
                  </a:lnTo>
                  <a:lnTo>
                    <a:pt x="5837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09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1" y="168586"/>
            <a:ext cx="3657599" cy="6689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latin typeface="+mn-lt"/>
              </a:rPr>
              <a:t>Does this front page have a bias?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</a:pPr>
            <a:endParaRPr lang="en-US" sz="24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latin typeface="+mn-lt"/>
              </a:rPr>
              <a:t>How do you know?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latin typeface="+mn-lt"/>
              </a:rPr>
              <a:t>Is there an opinion or preference being expressed on the front page?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latin typeface="+mn-lt"/>
              </a:rPr>
              <a:t>Is there a clear emotion being expressed by the front page?</a:t>
            </a:r>
            <a:endParaRPr lang="en-US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6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137022"/>
            <a:ext cx="3505199" cy="6720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685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latin typeface="+mn-lt"/>
              </a:rPr>
              <a:t>Does this front page have a bias?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</a:pPr>
            <a:endParaRPr lang="en-US" sz="24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latin typeface="+mn-lt"/>
              </a:rPr>
              <a:t>How do you know?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latin typeface="+mn-lt"/>
              </a:rPr>
              <a:t>Is there an opinion or preference being expressed on the front page?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latin typeface="+mn-lt"/>
              </a:rPr>
              <a:t>Is there a clear emotion being expressed by the front page?</a:t>
            </a:r>
            <a:endParaRPr lang="en-US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 t="16393"/>
          <a:stretch>
            <a:fillRect/>
          </a:stretch>
        </p:blipFill>
        <p:spPr bwMode="auto">
          <a:xfrm>
            <a:off x="2743200" y="0"/>
            <a:ext cx="6455834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52600" y="4114800"/>
            <a:ext cx="815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300" dirty="0">
                <a:latin typeface="+mn-lt"/>
              </a:rPr>
              <a:t>Does this front page have a bias?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300" dirty="0">
                <a:latin typeface="+mn-lt"/>
              </a:rPr>
              <a:t>How do you know?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300" dirty="0">
                <a:latin typeface="+mn-lt"/>
              </a:rPr>
              <a:t>Is there an opinion or preference being expressed on the front page?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300" dirty="0">
                <a:latin typeface="+mn-lt"/>
              </a:rPr>
              <a:t>Is there a clear emotion being expressed by the front page?</a:t>
            </a:r>
            <a:endParaRPr lang="en-US" sz="23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7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"/>
            <a:ext cx="5943600" cy="6705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0" y="381000"/>
            <a:ext cx="2514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+mn-lt"/>
              </a:rPr>
              <a:t>Does this front page have a bias?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</a:pPr>
            <a:endParaRPr lang="en-US" sz="20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+mn-lt"/>
              </a:rPr>
              <a:t>How do you know?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+mn-lt"/>
              </a:rPr>
              <a:t>Is there an opinion or preference being expressed on the front page?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+mn-lt"/>
              </a:rPr>
              <a:t>Is there a clear emotion being expressed by the front page?</a:t>
            </a:r>
            <a:endParaRPr lang="en-US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1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74638"/>
            <a:ext cx="6009724" cy="6783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0" y="381000"/>
            <a:ext cx="2514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+mn-lt"/>
              </a:rPr>
              <a:t>Does this front page have a bias?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</a:pPr>
            <a:endParaRPr lang="en-US" sz="20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+mn-lt"/>
              </a:rPr>
              <a:t>How do you know?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+mn-lt"/>
              </a:rPr>
              <a:t>Is there an opinion or preference being expressed on the front page?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+mn-lt"/>
              </a:rPr>
              <a:t>Is there a clear emotion being expressed by the front page?</a:t>
            </a:r>
            <a:endParaRPr lang="en-US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954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590800"/>
            <a:ext cx="8077200" cy="1752600"/>
          </a:xfrm>
        </p:spPr>
        <p:txBody>
          <a:bodyPr/>
          <a:lstStyle/>
          <a:p>
            <a:r>
              <a:rPr lang="en-US" sz="3300" dirty="0"/>
              <a:t>How might the </a:t>
            </a:r>
            <a:r>
              <a:rPr lang="en-US" sz="3300" u="sng" dirty="0"/>
              <a:t>use of bias </a:t>
            </a:r>
            <a:r>
              <a:rPr lang="en-US" sz="3300" dirty="0"/>
              <a:t>in media communication, such as newspaper headlines, </a:t>
            </a:r>
            <a:r>
              <a:rPr lang="en-US" sz="3300" u="sng" dirty="0"/>
              <a:t>impact public opinion</a:t>
            </a:r>
            <a:r>
              <a:rPr lang="en-US" sz="3300" dirty="0"/>
              <a:t>? </a:t>
            </a: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8820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1/10/2012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45" y="2415988"/>
            <a:ext cx="7620000" cy="2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09800" y="990600"/>
            <a:ext cx="769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3000" dirty="0">
                <a:latin typeface="+mn-lt"/>
              </a:rPr>
              <a:t>Respond to the question below by writing a summary sentence in the </a:t>
            </a:r>
            <a:r>
              <a:rPr lang="en-US" sz="3000" u="sng" dirty="0">
                <a:latin typeface="+mn-lt"/>
              </a:rPr>
              <a:t>Impact on Public Opinion</a:t>
            </a:r>
            <a:r>
              <a:rPr lang="en-US" sz="3000" dirty="0">
                <a:latin typeface="+mn-lt"/>
              </a:rPr>
              <a:t> box under </a:t>
            </a:r>
            <a:r>
              <a:rPr lang="en-US" sz="3000" u="sng" dirty="0">
                <a:latin typeface="+mn-lt"/>
              </a:rPr>
              <a:t>Bias</a:t>
            </a:r>
            <a:r>
              <a:rPr lang="en-US" sz="3000" dirty="0">
                <a:latin typeface="+mn-lt"/>
              </a:rPr>
              <a:t>.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US" sz="15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US" sz="3000" dirty="0" smtClean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US" sz="3000" dirty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US" sz="3000" dirty="0" smtClean="0">
              <a:latin typeface="+mn-lt"/>
            </a:endParaRP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3000" dirty="0" smtClean="0">
                <a:latin typeface="+mn-lt"/>
              </a:rPr>
              <a:t>Many </a:t>
            </a:r>
            <a:r>
              <a:rPr lang="en-US" sz="3000" dirty="0">
                <a:latin typeface="+mn-lt"/>
              </a:rPr>
              <a:t>Americans get their news from the newspaper. </a:t>
            </a:r>
            <a:r>
              <a:rPr lang="en-US" sz="3000" dirty="0">
                <a:latin typeface="+mn-lt"/>
              </a:rPr>
              <a:t>What might be the </a:t>
            </a:r>
            <a:r>
              <a:rPr lang="en-US" sz="3000" u="sng" dirty="0">
                <a:latin typeface="+mn-lt"/>
              </a:rPr>
              <a:t>impact on public opinion</a:t>
            </a:r>
            <a:r>
              <a:rPr lang="en-US" sz="3000" dirty="0">
                <a:latin typeface="+mn-lt"/>
              </a:rPr>
              <a:t> if a newspaper’s front page has a </a:t>
            </a:r>
            <a:r>
              <a:rPr lang="en-US" sz="3000" u="sng" dirty="0">
                <a:latin typeface="+mn-lt"/>
              </a:rPr>
              <a:t>bias</a:t>
            </a:r>
            <a:r>
              <a:rPr lang="en-US" sz="3000" dirty="0">
                <a:latin typeface="+mn-lt"/>
              </a:rPr>
              <a:t>?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3000" dirty="0">
              <a:latin typeface="+mn-lt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Write about …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Left Arrow 8"/>
          <p:cNvSpPr/>
          <p:nvPr/>
        </p:nvSpPr>
        <p:spPr>
          <a:xfrm rot="20153954">
            <a:off x="4474141" y="6112099"/>
            <a:ext cx="5334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30" name="SMARTInkShape-Group310"/>
          <p:cNvGrpSpPr/>
          <p:nvPr/>
        </p:nvGrpSpPr>
        <p:grpSpPr>
          <a:xfrm>
            <a:off x="2301240" y="3863561"/>
            <a:ext cx="1584961" cy="220656"/>
            <a:chOff x="2301240" y="3863561"/>
            <a:chExt cx="1584961" cy="220656"/>
          </a:xfrm>
        </p:grpSpPr>
        <p:sp>
          <p:nvSpPr>
            <p:cNvPr id="3024" name="SMARTInkShape-2234"/>
            <p:cNvSpPr/>
            <p:nvPr/>
          </p:nvSpPr>
          <p:spPr>
            <a:xfrm>
              <a:off x="2446077" y="3863561"/>
              <a:ext cx="57674" cy="220656"/>
            </a:xfrm>
            <a:custGeom>
              <a:avLst/>
              <a:gdLst/>
              <a:ahLst/>
              <a:cxnLst/>
              <a:rect l="0" t="0" r="0" b="0"/>
              <a:pathLst>
                <a:path w="57674" h="220656">
                  <a:moveTo>
                    <a:pt x="22803" y="30259"/>
                  </a:moveTo>
                  <a:lnTo>
                    <a:pt x="18758" y="26214"/>
                  </a:lnTo>
                  <a:lnTo>
                    <a:pt x="16772" y="21970"/>
                  </a:lnTo>
                  <a:lnTo>
                    <a:pt x="16242" y="19653"/>
                  </a:lnTo>
                  <a:lnTo>
                    <a:pt x="137" y="0"/>
                  </a:lnTo>
                  <a:lnTo>
                    <a:pt x="0" y="3890"/>
                  </a:lnTo>
                  <a:lnTo>
                    <a:pt x="828" y="5059"/>
                  </a:lnTo>
                  <a:lnTo>
                    <a:pt x="2226" y="5840"/>
                  </a:lnTo>
                  <a:lnTo>
                    <a:pt x="4005" y="6359"/>
                  </a:lnTo>
                  <a:lnTo>
                    <a:pt x="5191" y="7553"/>
                  </a:lnTo>
                  <a:lnTo>
                    <a:pt x="9352" y="15551"/>
                  </a:lnTo>
                  <a:lnTo>
                    <a:pt x="12592" y="20335"/>
                  </a:lnTo>
                  <a:lnTo>
                    <a:pt x="14415" y="28636"/>
                  </a:lnTo>
                  <a:lnTo>
                    <a:pt x="15802" y="40597"/>
                  </a:lnTo>
                  <a:lnTo>
                    <a:pt x="30608" y="66632"/>
                  </a:lnTo>
                  <a:lnTo>
                    <a:pt x="33086" y="69747"/>
                  </a:lnTo>
                  <a:lnTo>
                    <a:pt x="35840" y="77725"/>
                  </a:lnTo>
                  <a:lnTo>
                    <a:pt x="40243" y="115713"/>
                  </a:lnTo>
                  <a:lnTo>
                    <a:pt x="44057" y="129803"/>
                  </a:lnTo>
                  <a:lnTo>
                    <a:pt x="45796" y="138847"/>
                  </a:lnTo>
                  <a:lnTo>
                    <a:pt x="50688" y="149546"/>
                  </a:lnTo>
                  <a:lnTo>
                    <a:pt x="53215" y="185122"/>
                  </a:lnTo>
                  <a:lnTo>
                    <a:pt x="53283" y="219575"/>
                  </a:lnTo>
                  <a:lnTo>
                    <a:pt x="54130" y="219970"/>
                  </a:lnTo>
                  <a:lnTo>
                    <a:pt x="57673" y="220525"/>
                  </a:lnTo>
                  <a:lnTo>
                    <a:pt x="55799" y="220655"/>
                  </a:lnTo>
                  <a:lnTo>
                    <a:pt x="54960" y="219843"/>
                  </a:lnTo>
                  <a:lnTo>
                    <a:pt x="53283" y="2131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5" name="SMARTInkShape-2235"/>
            <p:cNvSpPr/>
            <p:nvPr/>
          </p:nvSpPr>
          <p:spPr>
            <a:xfrm>
              <a:off x="2301240" y="3878580"/>
              <a:ext cx="586741" cy="205100"/>
            </a:xfrm>
            <a:custGeom>
              <a:avLst/>
              <a:gdLst/>
              <a:ahLst/>
              <a:cxnLst/>
              <a:rect l="0" t="0" r="0" b="0"/>
              <a:pathLst>
                <a:path w="586741" h="205100">
                  <a:moveTo>
                    <a:pt x="0" y="15240"/>
                  </a:moveTo>
                  <a:lnTo>
                    <a:pt x="6561" y="8679"/>
                  </a:lnTo>
                  <a:lnTo>
                    <a:pt x="40713" y="7661"/>
                  </a:lnTo>
                  <a:lnTo>
                    <a:pt x="53655" y="6791"/>
                  </a:lnTo>
                  <a:lnTo>
                    <a:pt x="89077" y="1061"/>
                  </a:lnTo>
                  <a:lnTo>
                    <a:pt x="121453" y="210"/>
                  </a:lnTo>
                  <a:lnTo>
                    <a:pt x="154566" y="41"/>
                  </a:lnTo>
                  <a:lnTo>
                    <a:pt x="183522" y="12"/>
                  </a:lnTo>
                  <a:lnTo>
                    <a:pt x="219601" y="3"/>
                  </a:lnTo>
                  <a:lnTo>
                    <a:pt x="251188" y="0"/>
                  </a:lnTo>
                  <a:lnTo>
                    <a:pt x="281886" y="0"/>
                  </a:lnTo>
                  <a:lnTo>
                    <a:pt x="319366" y="0"/>
                  </a:lnTo>
                  <a:lnTo>
                    <a:pt x="355504" y="0"/>
                  </a:lnTo>
                  <a:lnTo>
                    <a:pt x="364242" y="0"/>
                  </a:lnTo>
                  <a:lnTo>
                    <a:pt x="364748" y="847"/>
                  </a:lnTo>
                  <a:lnTo>
                    <a:pt x="365671" y="13844"/>
                  </a:lnTo>
                  <a:lnTo>
                    <a:pt x="365758" y="49062"/>
                  </a:lnTo>
                  <a:lnTo>
                    <a:pt x="364913" y="87087"/>
                  </a:lnTo>
                  <a:lnTo>
                    <a:pt x="359199" y="111855"/>
                  </a:lnTo>
                  <a:lnTo>
                    <a:pt x="360868" y="119705"/>
                  </a:lnTo>
                  <a:lnTo>
                    <a:pt x="363586" y="126862"/>
                  </a:lnTo>
                  <a:lnTo>
                    <a:pt x="365703" y="164159"/>
                  </a:lnTo>
                  <a:lnTo>
                    <a:pt x="365735" y="169762"/>
                  </a:lnTo>
                  <a:lnTo>
                    <a:pt x="368006" y="175074"/>
                  </a:lnTo>
                  <a:lnTo>
                    <a:pt x="370992" y="180258"/>
                  </a:lnTo>
                  <a:lnTo>
                    <a:pt x="372908" y="190484"/>
                  </a:lnTo>
                  <a:lnTo>
                    <a:pt x="373378" y="198080"/>
                  </a:lnTo>
                  <a:lnTo>
                    <a:pt x="373380" y="187511"/>
                  </a:lnTo>
                  <a:lnTo>
                    <a:pt x="384731" y="153737"/>
                  </a:lnTo>
                  <a:lnTo>
                    <a:pt x="400543" y="119310"/>
                  </a:lnTo>
                  <a:lnTo>
                    <a:pt x="404570" y="104120"/>
                  </a:lnTo>
                  <a:lnTo>
                    <a:pt x="429040" y="74105"/>
                  </a:lnTo>
                  <a:lnTo>
                    <a:pt x="434242" y="71036"/>
                  </a:lnTo>
                  <a:lnTo>
                    <a:pt x="466807" y="61762"/>
                  </a:lnTo>
                  <a:lnTo>
                    <a:pt x="482193" y="61066"/>
                  </a:lnTo>
                  <a:lnTo>
                    <a:pt x="503153" y="72301"/>
                  </a:lnTo>
                  <a:lnTo>
                    <a:pt x="514184" y="81724"/>
                  </a:lnTo>
                  <a:lnTo>
                    <a:pt x="520062" y="90226"/>
                  </a:lnTo>
                  <a:lnTo>
                    <a:pt x="530682" y="124538"/>
                  </a:lnTo>
                  <a:lnTo>
                    <a:pt x="533441" y="138876"/>
                  </a:lnTo>
                  <a:lnTo>
                    <a:pt x="538398" y="149710"/>
                  </a:lnTo>
                  <a:lnTo>
                    <a:pt x="542483" y="173620"/>
                  </a:lnTo>
                  <a:lnTo>
                    <a:pt x="555674" y="200872"/>
                  </a:lnTo>
                  <a:lnTo>
                    <a:pt x="557563" y="202495"/>
                  </a:lnTo>
                  <a:lnTo>
                    <a:pt x="561919" y="204298"/>
                  </a:lnTo>
                  <a:lnTo>
                    <a:pt x="566677" y="205099"/>
                  </a:lnTo>
                  <a:lnTo>
                    <a:pt x="571614" y="203197"/>
                  </a:lnTo>
                  <a:lnTo>
                    <a:pt x="58674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6" name="SMARTInkShape-2236"/>
            <p:cNvSpPr/>
            <p:nvPr/>
          </p:nvSpPr>
          <p:spPr>
            <a:xfrm>
              <a:off x="2918460" y="3924311"/>
              <a:ext cx="243841" cy="152378"/>
            </a:xfrm>
            <a:custGeom>
              <a:avLst/>
              <a:gdLst/>
              <a:ahLst/>
              <a:cxnLst/>
              <a:rect l="0" t="0" r="0" b="0"/>
              <a:pathLst>
                <a:path w="243841" h="152378">
                  <a:moveTo>
                    <a:pt x="0" y="76189"/>
                  </a:moveTo>
                  <a:lnTo>
                    <a:pt x="0" y="82750"/>
                  </a:lnTo>
                  <a:lnTo>
                    <a:pt x="847" y="83103"/>
                  </a:lnTo>
                  <a:lnTo>
                    <a:pt x="6561" y="83716"/>
                  </a:lnTo>
                  <a:lnTo>
                    <a:pt x="14341" y="78554"/>
                  </a:lnTo>
                  <a:lnTo>
                    <a:pt x="25792" y="76043"/>
                  </a:lnTo>
                  <a:lnTo>
                    <a:pt x="35771" y="71160"/>
                  </a:lnTo>
                  <a:lnTo>
                    <a:pt x="68741" y="60432"/>
                  </a:lnTo>
                  <a:lnTo>
                    <a:pt x="104897" y="38075"/>
                  </a:lnTo>
                  <a:lnTo>
                    <a:pt x="128004" y="16734"/>
                  </a:lnTo>
                  <a:lnTo>
                    <a:pt x="128857" y="13640"/>
                  </a:lnTo>
                  <a:lnTo>
                    <a:pt x="129500" y="1401"/>
                  </a:lnTo>
                  <a:lnTo>
                    <a:pt x="128667" y="930"/>
                  </a:lnTo>
                  <a:lnTo>
                    <a:pt x="97540" y="0"/>
                  </a:lnTo>
                  <a:lnTo>
                    <a:pt x="85157" y="4037"/>
                  </a:lnTo>
                  <a:lnTo>
                    <a:pt x="77923" y="10537"/>
                  </a:lnTo>
                  <a:lnTo>
                    <a:pt x="71039" y="18224"/>
                  </a:lnTo>
                  <a:lnTo>
                    <a:pt x="58490" y="28158"/>
                  </a:lnTo>
                  <a:lnTo>
                    <a:pt x="43524" y="51154"/>
                  </a:lnTo>
                  <a:lnTo>
                    <a:pt x="39707" y="66137"/>
                  </a:lnTo>
                  <a:lnTo>
                    <a:pt x="38576" y="81301"/>
                  </a:lnTo>
                  <a:lnTo>
                    <a:pt x="42286" y="96518"/>
                  </a:lnTo>
                  <a:lnTo>
                    <a:pt x="48748" y="107706"/>
                  </a:lnTo>
                  <a:lnTo>
                    <a:pt x="64600" y="124309"/>
                  </a:lnTo>
                  <a:lnTo>
                    <a:pt x="99124" y="144612"/>
                  </a:lnTo>
                  <a:lnTo>
                    <a:pt x="109249" y="148933"/>
                  </a:lnTo>
                  <a:lnTo>
                    <a:pt x="147040" y="152187"/>
                  </a:lnTo>
                  <a:lnTo>
                    <a:pt x="181085" y="152377"/>
                  </a:lnTo>
                  <a:lnTo>
                    <a:pt x="195801" y="148340"/>
                  </a:lnTo>
                  <a:lnTo>
                    <a:pt x="209860" y="139391"/>
                  </a:lnTo>
                  <a:lnTo>
                    <a:pt x="243840" y="1066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7" name="SMARTInkShape-2237"/>
            <p:cNvSpPr/>
            <p:nvPr/>
          </p:nvSpPr>
          <p:spPr>
            <a:xfrm>
              <a:off x="3291840" y="3924300"/>
              <a:ext cx="160021" cy="121882"/>
            </a:xfrm>
            <a:custGeom>
              <a:avLst/>
              <a:gdLst/>
              <a:ahLst/>
              <a:cxnLst/>
              <a:rect l="0" t="0" r="0" b="0"/>
              <a:pathLst>
                <a:path w="160021" h="121882">
                  <a:moveTo>
                    <a:pt x="0" y="7620"/>
                  </a:moveTo>
                  <a:lnTo>
                    <a:pt x="4045" y="11665"/>
                  </a:lnTo>
                  <a:lnTo>
                    <a:pt x="6032" y="15909"/>
                  </a:lnTo>
                  <a:lnTo>
                    <a:pt x="7608" y="51756"/>
                  </a:lnTo>
                  <a:lnTo>
                    <a:pt x="8461" y="58563"/>
                  </a:lnTo>
                  <a:lnTo>
                    <a:pt x="21487" y="92580"/>
                  </a:lnTo>
                  <a:lnTo>
                    <a:pt x="26765" y="98438"/>
                  </a:lnTo>
                  <a:lnTo>
                    <a:pt x="51502" y="118509"/>
                  </a:lnTo>
                  <a:lnTo>
                    <a:pt x="70042" y="121471"/>
                  </a:lnTo>
                  <a:lnTo>
                    <a:pt x="92826" y="121881"/>
                  </a:lnTo>
                  <a:lnTo>
                    <a:pt x="98547" y="119645"/>
                  </a:lnTo>
                  <a:lnTo>
                    <a:pt x="131757" y="96481"/>
                  </a:lnTo>
                  <a:lnTo>
                    <a:pt x="134759" y="91423"/>
                  </a:lnTo>
                  <a:lnTo>
                    <a:pt x="136939" y="86352"/>
                  </a:lnTo>
                  <a:lnTo>
                    <a:pt x="140731" y="81277"/>
                  </a:lnTo>
                  <a:lnTo>
                    <a:pt x="142980" y="73941"/>
                  </a:lnTo>
                  <a:lnTo>
                    <a:pt x="144749" y="39228"/>
                  </a:lnTo>
                  <a:lnTo>
                    <a:pt x="144780" y="3930"/>
                  </a:lnTo>
                  <a:lnTo>
                    <a:pt x="145627" y="2620"/>
                  </a:lnTo>
                  <a:lnTo>
                    <a:pt x="147038" y="1747"/>
                  </a:lnTo>
                  <a:lnTo>
                    <a:pt x="152540" y="230"/>
                  </a:lnTo>
                  <a:lnTo>
                    <a:pt x="1600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8" name="SMARTInkShape-2238"/>
            <p:cNvSpPr/>
            <p:nvPr/>
          </p:nvSpPr>
          <p:spPr>
            <a:xfrm>
              <a:off x="3505692" y="3893857"/>
              <a:ext cx="142773" cy="166528"/>
            </a:xfrm>
            <a:custGeom>
              <a:avLst/>
              <a:gdLst/>
              <a:ahLst/>
              <a:cxnLst/>
              <a:rect l="0" t="0" r="0" b="0"/>
              <a:pathLst>
                <a:path w="142773" h="166528">
                  <a:moveTo>
                    <a:pt x="136668" y="30443"/>
                  </a:moveTo>
                  <a:lnTo>
                    <a:pt x="130107" y="30443"/>
                  </a:lnTo>
                  <a:lnTo>
                    <a:pt x="129754" y="29596"/>
                  </a:lnTo>
                  <a:lnTo>
                    <a:pt x="129362" y="26398"/>
                  </a:lnTo>
                  <a:lnTo>
                    <a:pt x="126930" y="22154"/>
                  </a:lnTo>
                  <a:lnTo>
                    <a:pt x="125096" y="19837"/>
                  </a:lnTo>
                  <a:lnTo>
                    <a:pt x="120800" y="17263"/>
                  </a:lnTo>
                  <a:lnTo>
                    <a:pt x="116069" y="15272"/>
                  </a:lnTo>
                  <a:lnTo>
                    <a:pt x="100237" y="3133"/>
                  </a:lnTo>
                  <a:lnTo>
                    <a:pt x="78952" y="241"/>
                  </a:lnTo>
                  <a:lnTo>
                    <a:pt x="65640" y="0"/>
                  </a:lnTo>
                  <a:lnTo>
                    <a:pt x="60509" y="2237"/>
                  </a:lnTo>
                  <a:lnTo>
                    <a:pt x="46420" y="14051"/>
                  </a:lnTo>
                  <a:lnTo>
                    <a:pt x="45581" y="18907"/>
                  </a:lnTo>
                  <a:lnTo>
                    <a:pt x="45259" y="33085"/>
                  </a:lnTo>
                  <a:lnTo>
                    <a:pt x="47500" y="38108"/>
                  </a:lnTo>
                  <a:lnTo>
                    <a:pt x="55837" y="48232"/>
                  </a:lnTo>
                  <a:lnTo>
                    <a:pt x="74179" y="63182"/>
                  </a:lnTo>
                  <a:lnTo>
                    <a:pt x="80955" y="71240"/>
                  </a:lnTo>
                  <a:lnTo>
                    <a:pt x="117955" y="103335"/>
                  </a:lnTo>
                  <a:lnTo>
                    <a:pt x="128864" y="116369"/>
                  </a:lnTo>
                  <a:lnTo>
                    <a:pt x="142014" y="136639"/>
                  </a:lnTo>
                  <a:lnTo>
                    <a:pt x="142772" y="139340"/>
                  </a:lnTo>
                  <a:lnTo>
                    <a:pt x="142431" y="141988"/>
                  </a:lnTo>
                  <a:lnTo>
                    <a:pt x="137594" y="150829"/>
                  </a:lnTo>
                  <a:lnTo>
                    <a:pt x="125531" y="157297"/>
                  </a:lnTo>
                  <a:lnTo>
                    <a:pt x="93103" y="166439"/>
                  </a:lnTo>
                  <a:lnTo>
                    <a:pt x="57382" y="166527"/>
                  </a:lnTo>
                  <a:lnTo>
                    <a:pt x="21296" y="159822"/>
                  </a:lnTo>
                  <a:lnTo>
                    <a:pt x="10855" y="154103"/>
                  </a:lnTo>
                  <a:lnTo>
                    <a:pt x="5116" y="149468"/>
                  </a:lnTo>
                  <a:lnTo>
                    <a:pt x="2000" y="144585"/>
                  </a:lnTo>
                  <a:lnTo>
                    <a:pt x="246" y="137076"/>
                  </a:lnTo>
                  <a:lnTo>
                    <a:pt x="0" y="134552"/>
                  </a:lnTo>
                  <a:lnTo>
                    <a:pt x="1985" y="129489"/>
                  </a:lnTo>
                  <a:lnTo>
                    <a:pt x="3699" y="126954"/>
                  </a:lnTo>
                  <a:lnTo>
                    <a:pt x="29988" y="1066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9" name="SMARTInkShape-2239"/>
            <p:cNvSpPr/>
            <p:nvPr/>
          </p:nvSpPr>
          <p:spPr>
            <a:xfrm>
              <a:off x="3730501" y="3916776"/>
              <a:ext cx="155700" cy="144332"/>
            </a:xfrm>
            <a:custGeom>
              <a:avLst/>
              <a:gdLst/>
              <a:ahLst/>
              <a:cxnLst/>
              <a:rect l="0" t="0" r="0" b="0"/>
              <a:pathLst>
                <a:path w="155700" h="144332">
                  <a:moveTo>
                    <a:pt x="10919" y="60864"/>
                  </a:moveTo>
                  <a:lnTo>
                    <a:pt x="18225" y="60864"/>
                  </a:lnTo>
                  <a:lnTo>
                    <a:pt x="24560" y="55627"/>
                  </a:lnTo>
                  <a:lnTo>
                    <a:pt x="29118" y="54303"/>
                  </a:lnTo>
                  <a:lnTo>
                    <a:pt x="44179" y="52607"/>
                  </a:lnTo>
                  <a:lnTo>
                    <a:pt x="54264" y="48069"/>
                  </a:lnTo>
                  <a:lnTo>
                    <a:pt x="66754" y="45502"/>
                  </a:lnTo>
                  <a:lnTo>
                    <a:pt x="76193" y="39755"/>
                  </a:lnTo>
                  <a:lnTo>
                    <a:pt x="81698" y="35113"/>
                  </a:lnTo>
                  <a:lnTo>
                    <a:pt x="84710" y="30228"/>
                  </a:lnTo>
                  <a:lnTo>
                    <a:pt x="85513" y="27740"/>
                  </a:lnTo>
                  <a:lnTo>
                    <a:pt x="86895" y="26081"/>
                  </a:lnTo>
                  <a:lnTo>
                    <a:pt x="97584" y="19156"/>
                  </a:lnTo>
                  <a:lnTo>
                    <a:pt x="100237" y="14669"/>
                  </a:lnTo>
                  <a:lnTo>
                    <a:pt x="102235" y="7942"/>
                  </a:lnTo>
                  <a:lnTo>
                    <a:pt x="95788" y="1000"/>
                  </a:lnTo>
                  <a:lnTo>
                    <a:pt x="91004" y="229"/>
                  </a:lnTo>
                  <a:lnTo>
                    <a:pt x="84225" y="0"/>
                  </a:lnTo>
                  <a:lnTo>
                    <a:pt x="58702" y="10518"/>
                  </a:lnTo>
                  <a:lnTo>
                    <a:pt x="24438" y="35631"/>
                  </a:lnTo>
                  <a:lnTo>
                    <a:pt x="6134" y="63642"/>
                  </a:lnTo>
                  <a:lnTo>
                    <a:pt x="890" y="73670"/>
                  </a:lnTo>
                  <a:lnTo>
                    <a:pt x="0" y="77868"/>
                  </a:lnTo>
                  <a:lnTo>
                    <a:pt x="253" y="81513"/>
                  </a:lnTo>
                  <a:lnTo>
                    <a:pt x="8981" y="101370"/>
                  </a:lnTo>
                  <a:lnTo>
                    <a:pt x="28722" y="124260"/>
                  </a:lnTo>
                  <a:lnTo>
                    <a:pt x="40371" y="131953"/>
                  </a:lnTo>
                  <a:lnTo>
                    <a:pt x="77300" y="142896"/>
                  </a:lnTo>
                  <a:lnTo>
                    <a:pt x="93269" y="144331"/>
                  </a:lnTo>
                  <a:lnTo>
                    <a:pt x="107756" y="140534"/>
                  </a:lnTo>
                  <a:lnTo>
                    <a:pt x="127822" y="130820"/>
                  </a:lnTo>
                  <a:lnTo>
                    <a:pt x="155699" y="1065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9" name="SMARTInkShape-Group311"/>
          <p:cNvGrpSpPr/>
          <p:nvPr/>
        </p:nvGrpSpPr>
        <p:grpSpPr>
          <a:xfrm>
            <a:off x="4114932" y="3810125"/>
            <a:ext cx="1355875" cy="251033"/>
            <a:chOff x="4114932" y="3810125"/>
            <a:chExt cx="1355875" cy="251033"/>
          </a:xfrm>
        </p:grpSpPr>
        <p:sp>
          <p:nvSpPr>
            <p:cNvPr id="3031" name="SMARTInkShape-2240"/>
            <p:cNvSpPr/>
            <p:nvPr/>
          </p:nvSpPr>
          <p:spPr>
            <a:xfrm>
              <a:off x="4114932" y="3924300"/>
              <a:ext cx="159429" cy="136858"/>
            </a:xfrm>
            <a:custGeom>
              <a:avLst/>
              <a:gdLst/>
              <a:ahLst/>
              <a:cxnLst/>
              <a:rect l="0" t="0" r="0" b="0"/>
              <a:pathLst>
                <a:path w="159429" h="136858">
                  <a:moveTo>
                    <a:pt x="37968" y="7620"/>
                  </a:moveTo>
                  <a:lnTo>
                    <a:pt x="45580" y="7620"/>
                  </a:lnTo>
                  <a:lnTo>
                    <a:pt x="45585" y="11665"/>
                  </a:lnTo>
                  <a:lnTo>
                    <a:pt x="44740" y="12857"/>
                  </a:lnTo>
                  <a:lnTo>
                    <a:pt x="43329" y="13651"/>
                  </a:lnTo>
                  <a:lnTo>
                    <a:pt x="39027" y="14926"/>
                  </a:lnTo>
                  <a:lnTo>
                    <a:pt x="27455" y="25819"/>
                  </a:lnTo>
                  <a:lnTo>
                    <a:pt x="4939" y="59622"/>
                  </a:lnTo>
                  <a:lnTo>
                    <a:pt x="1371" y="74016"/>
                  </a:lnTo>
                  <a:lnTo>
                    <a:pt x="0" y="93565"/>
                  </a:lnTo>
                  <a:lnTo>
                    <a:pt x="3952" y="105522"/>
                  </a:lnTo>
                  <a:lnTo>
                    <a:pt x="10485" y="115744"/>
                  </a:lnTo>
                  <a:lnTo>
                    <a:pt x="26362" y="126784"/>
                  </a:lnTo>
                  <a:lnTo>
                    <a:pt x="41679" y="133709"/>
                  </a:lnTo>
                  <a:lnTo>
                    <a:pt x="77930" y="136857"/>
                  </a:lnTo>
                  <a:lnTo>
                    <a:pt x="114265" y="136287"/>
                  </a:lnTo>
                  <a:lnTo>
                    <a:pt x="130377" y="131069"/>
                  </a:lnTo>
                  <a:lnTo>
                    <a:pt x="146647" y="119247"/>
                  </a:lnTo>
                  <a:lnTo>
                    <a:pt x="154648" y="107676"/>
                  </a:lnTo>
                  <a:lnTo>
                    <a:pt x="158335" y="97568"/>
                  </a:lnTo>
                  <a:lnTo>
                    <a:pt x="159428" y="85165"/>
                  </a:lnTo>
                  <a:lnTo>
                    <a:pt x="155707" y="70766"/>
                  </a:lnTo>
                  <a:lnTo>
                    <a:pt x="144432" y="47931"/>
                  </a:lnTo>
                  <a:lnTo>
                    <a:pt x="138625" y="41623"/>
                  </a:lnTo>
                  <a:lnTo>
                    <a:pt x="104058" y="18652"/>
                  </a:lnTo>
                  <a:lnTo>
                    <a:pt x="94615" y="15404"/>
                  </a:lnTo>
                  <a:lnTo>
                    <a:pt x="85294" y="8812"/>
                  </a:lnTo>
                  <a:lnTo>
                    <a:pt x="77268" y="7725"/>
                  </a:lnTo>
                  <a:lnTo>
                    <a:pt x="89966" y="7623"/>
                  </a:lnTo>
                  <a:lnTo>
                    <a:pt x="1065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2" name="SMARTInkShape-2241"/>
            <p:cNvSpPr/>
            <p:nvPr/>
          </p:nvSpPr>
          <p:spPr>
            <a:xfrm>
              <a:off x="4381855" y="3810125"/>
              <a:ext cx="106326" cy="243705"/>
            </a:xfrm>
            <a:custGeom>
              <a:avLst/>
              <a:gdLst/>
              <a:ahLst/>
              <a:cxnLst/>
              <a:rect l="0" t="0" r="0" b="0"/>
              <a:pathLst>
                <a:path w="106326" h="243705">
                  <a:moveTo>
                    <a:pt x="106325" y="83695"/>
                  </a:moveTo>
                  <a:lnTo>
                    <a:pt x="106325" y="61517"/>
                  </a:lnTo>
                  <a:lnTo>
                    <a:pt x="104067" y="54647"/>
                  </a:lnTo>
                  <a:lnTo>
                    <a:pt x="80886" y="21279"/>
                  </a:lnTo>
                  <a:lnTo>
                    <a:pt x="75828" y="17855"/>
                  </a:lnTo>
                  <a:lnTo>
                    <a:pt x="70757" y="15486"/>
                  </a:lnTo>
                  <a:lnTo>
                    <a:pt x="55524" y="3071"/>
                  </a:lnTo>
                  <a:lnTo>
                    <a:pt x="47905" y="822"/>
                  </a:lnTo>
                  <a:lnTo>
                    <a:pt x="31160" y="0"/>
                  </a:lnTo>
                  <a:lnTo>
                    <a:pt x="24094" y="2188"/>
                  </a:lnTo>
                  <a:lnTo>
                    <a:pt x="8863" y="13745"/>
                  </a:lnTo>
                  <a:lnTo>
                    <a:pt x="2344" y="26165"/>
                  </a:lnTo>
                  <a:lnTo>
                    <a:pt x="0" y="40298"/>
                  </a:lnTo>
                  <a:lnTo>
                    <a:pt x="9066" y="74007"/>
                  </a:lnTo>
                  <a:lnTo>
                    <a:pt x="19355" y="94586"/>
                  </a:lnTo>
                  <a:lnTo>
                    <a:pt x="30609" y="129457"/>
                  </a:lnTo>
                  <a:lnTo>
                    <a:pt x="34574" y="139594"/>
                  </a:lnTo>
                  <a:lnTo>
                    <a:pt x="42899" y="177535"/>
                  </a:lnTo>
                  <a:lnTo>
                    <a:pt x="45301" y="209919"/>
                  </a:lnTo>
                  <a:lnTo>
                    <a:pt x="45364" y="238626"/>
                  </a:lnTo>
                  <a:lnTo>
                    <a:pt x="46211" y="240322"/>
                  </a:lnTo>
                  <a:lnTo>
                    <a:pt x="47622" y="241453"/>
                  </a:lnTo>
                  <a:lnTo>
                    <a:pt x="52957" y="243704"/>
                  </a:lnTo>
                  <a:lnTo>
                    <a:pt x="52985" y="2360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3" name="SMARTInkShape-2242"/>
            <p:cNvSpPr/>
            <p:nvPr/>
          </p:nvSpPr>
          <p:spPr>
            <a:xfrm>
              <a:off x="4343400" y="3954780"/>
              <a:ext cx="175261" cy="7621"/>
            </a:xfrm>
            <a:custGeom>
              <a:avLst/>
              <a:gdLst/>
              <a:ahLst/>
              <a:cxnLst/>
              <a:rect l="0" t="0" r="0" b="0"/>
              <a:pathLst>
                <a:path w="175261" h="7621">
                  <a:moveTo>
                    <a:pt x="0" y="0"/>
                  </a:moveTo>
                  <a:lnTo>
                    <a:pt x="35016" y="0"/>
                  </a:lnTo>
                  <a:lnTo>
                    <a:pt x="70771" y="2258"/>
                  </a:lnTo>
                  <a:lnTo>
                    <a:pt x="99709" y="6031"/>
                  </a:lnTo>
                  <a:lnTo>
                    <a:pt x="135783" y="7306"/>
                  </a:lnTo>
                  <a:lnTo>
                    <a:pt x="17526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4" name="SMARTInkShape-2243"/>
            <p:cNvSpPr/>
            <p:nvPr/>
          </p:nvSpPr>
          <p:spPr>
            <a:xfrm>
              <a:off x="4678680" y="3840480"/>
              <a:ext cx="228468" cy="219789"/>
            </a:xfrm>
            <a:custGeom>
              <a:avLst/>
              <a:gdLst/>
              <a:ahLst/>
              <a:cxnLst/>
              <a:rect l="0" t="0" r="0" b="0"/>
              <a:pathLst>
                <a:path w="228468" h="219789">
                  <a:moveTo>
                    <a:pt x="0" y="0"/>
                  </a:moveTo>
                  <a:lnTo>
                    <a:pt x="7612" y="0"/>
                  </a:lnTo>
                  <a:lnTo>
                    <a:pt x="11662" y="4045"/>
                  </a:lnTo>
                  <a:lnTo>
                    <a:pt x="13650" y="8289"/>
                  </a:lnTo>
                  <a:lnTo>
                    <a:pt x="15199" y="42162"/>
                  </a:lnTo>
                  <a:lnTo>
                    <a:pt x="16068" y="54299"/>
                  </a:lnTo>
                  <a:lnTo>
                    <a:pt x="19625" y="71498"/>
                  </a:lnTo>
                  <a:lnTo>
                    <a:pt x="16583" y="108473"/>
                  </a:lnTo>
                  <a:lnTo>
                    <a:pt x="22418" y="144736"/>
                  </a:lnTo>
                  <a:lnTo>
                    <a:pt x="22849" y="182210"/>
                  </a:lnTo>
                  <a:lnTo>
                    <a:pt x="22860" y="212978"/>
                  </a:lnTo>
                  <a:lnTo>
                    <a:pt x="29421" y="213327"/>
                  </a:lnTo>
                  <a:lnTo>
                    <a:pt x="29774" y="212491"/>
                  </a:lnTo>
                  <a:lnTo>
                    <a:pt x="30166" y="209305"/>
                  </a:lnTo>
                  <a:lnTo>
                    <a:pt x="32598" y="205067"/>
                  </a:lnTo>
                  <a:lnTo>
                    <a:pt x="35655" y="200361"/>
                  </a:lnTo>
                  <a:lnTo>
                    <a:pt x="37376" y="192105"/>
                  </a:lnTo>
                  <a:lnTo>
                    <a:pt x="38732" y="180157"/>
                  </a:lnTo>
                  <a:lnTo>
                    <a:pt x="51268" y="151869"/>
                  </a:lnTo>
                  <a:lnTo>
                    <a:pt x="54984" y="137003"/>
                  </a:lnTo>
                  <a:lnTo>
                    <a:pt x="70212" y="99725"/>
                  </a:lnTo>
                  <a:lnTo>
                    <a:pt x="86455" y="81319"/>
                  </a:lnTo>
                  <a:lnTo>
                    <a:pt x="112214" y="66043"/>
                  </a:lnTo>
                  <a:lnTo>
                    <a:pt x="123089" y="62466"/>
                  </a:lnTo>
                  <a:lnTo>
                    <a:pt x="135719" y="61406"/>
                  </a:lnTo>
                  <a:lnTo>
                    <a:pt x="169398" y="68747"/>
                  </a:lnTo>
                  <a:lnTo>
                    <a:pt x="189028" y="79096"/>
                  </a:lnTo>
                  <a:lnTo>
                    <a:pt x="196337" y="86236"/>
                  </a:lnTo>
                  <a:lnTo>
                    <a:pt x="220934" y="122454"/>
                  </a:lnTo>
                  <a:lnTo>
                    <a:pt x="225194" y="132317"/>
                  </a:lnTo>
                  <a:lnTo>
                    <a:pt x="228467" y="166168"/>
                  </a:lnTo>
                  <a:lnTo>
                    <a:pt x="226283" y="173477"/>
                  </a:lnTo>
                  <a:lnTo>
                    <a:pt x="217983" y="185068"/>
                  </a:lnTo>
                  <a:lnTo>
                    <a:pt x="182664" y="205726"/>
                  </a:lnTo>
                  <a:lnTo>
                    <a:pt x="171777" y="209967"/>
                  </a:lnTo>
                  <a:lnTo>
                    <a:pt x="148608" y="214948"/>
                  </a:lnTo>
                  <a:lnTo>
                    <a:pt x="144792" y="216958"/>
                  </a:lnTo>
                  <a:lnTo>
                    <a:pt x="127286" y="219788"/>
                  </a:lnTo>
                  <a:lnTo>
                    <a:pt x="94228" y="214314"/>
                  </a:lnTo>
                  <a:lnTo>
                    <a:pt x="68613" y="211228"/>
                  </a:lnTo>
                  <a:lnTo>
                    <a:pt x="55607" y="205108"/>
                  </a:lnTo>
                  <a:lnTo>
                    <a:pt x="49268" y="201226"/>
                  </a:lnTo>
                  <a:lnTo>
                    <a:pt x="43628" y="199501"/>
                  </a:lnTo>
                  <a:lnTo>
                    <a:pt x="41785" y="198194"/>
                  </a:lnTo>
                  <a:lnTo>
                    <a:pt x="40557" y="196476"/>
                  </a:lnTo>
                  <a:lnTo>
                    <a:pt x="39192" y="192310"/>
                  </a:lnTo>
                  <a:lnTo>
                    <a:pt x="38585" y="187635"/>
                  </a:lnTo>
                  <a:lnTo>
                    <a:pt x="39270" y="186050"/>
                  </a:lnTo>
                  <a:lnTo>
                    <a:pt x="40573" y="184994"/>
                  </a:lnTo>
                  <a:lnTo>
                    <a:pt x="44279" y="182973"/>
                  </a:lnTo>
                  <a:lnTo>
                    <a:pt x="66059" y="169050"/>
                  </a:lnTo>
                  <a:lnTo>
                    <a:pt x="7620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5" name="SMARTInkShape-2244"/>
            <p:cNvSpPr/>
            <p:nvPr/>
          </p:nvSpPr>
          <p:spPr>
            <a:xfrm>
              <a:off x="4953000" y="3947160"/>
              <a:ext cx="22861" cy="110772"/>
            </a:xfrm>
            <a:custGeom>
              <a:avLst/>
              <a:gdLst/>
              <a:ahLst/>
              <a:cxnLst/>
              <a:rect l="0" t="0" r="0" b="0"/>
              <a:pathLst>
                <a:path w="22861" h="110772">
                  <a:moveTo>
                    <a:pt x="0" y="0"/>
                  </a:moveTo>
                  <a:lnTo>
                    <a:pt x="0" y="4045"/>
                  </a:lnTo>
                  <a:lnTo>
                    <a:pt x="2257" y="8289"/>
                  </a:lnTo>
                  <a:lnTo>
                    <a:pt x="4045" y="10606"/>
                  </a:lnTo>
                  <a:lnTo>
                    <a:pt x="6031" y="17696"/>
                  </a:lnTo>
                  <a:lnTo>
                    <a:pt x="9738" y="39904"/>
                  </a:lnTo>
                  <a:lnTo>
                    <a:pt x="21706" y="77580"/>
                  </a:lnTo>
                  <a:lnTo>
                    <a:pt x="22858" y="110771"/>
                  </a:lnTo>
                  <a:lnTo>
                    <a:pt x="22860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6" name="SMARTInkShape-2245"/>
            <p:cNvSpPr/>
            <p:nvPr/>
          </p:nvSpPr>
          <p:spPr>
            <a:xfrm>
              <a:off x="4998720" y="3886200"/>
              <a:ext cx="30481" cy="7621"/>
            </a:xfrm>
            <a:custGeom>
              <a:avLst/>
              <a:gdLst/>
              <a:ahLst/>
              <a:cxnLst/>
              <a:rect l="0" t="0" r="0" b="0"/>
              <a:pathLst>
                <a:path w="30481" h="7621">
                  <a:moveTo>
                    <a:pt x="0" y="0"/>
                  </a:moveTo>
                  <a:lnTo>
                    <a:pt x="0" y="7593"/>
                  </a:lnTo>
                  <a:lnTo>
                    <a:pt x="3048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7" name="SMARTInkShape-2246"/>
            <p:cNvSpPr/>
            <p:nvPr/>
          </p:nvSpPr>
          <p:spPr>
            <a:xfrm>
              <a:off x="5082989" y="3924310"/>
              <a:ext cx="190052" cy="129492"/>
            </a:xfrm>
            <a:custGeom>
              <a:avLst/>
              <a:gdLst/>
              <a:ahLst/>
              <a:cxnLst/>
              <a:rect l="0" t="0" r="0" b="0"/>
              <a:pathLst>
                <a:path w="190052" h="129492">
                  <a:moveTo>
                    <a:pt x="129091" y="15230"/>
                  </a:moveTo>
                  <a:lnTo>
                    <a:pt x="125046" y="15230"/>
                  </a:lnTo>
                  <a:lnTo>
                    <a:pt x="123854" y="14383"/>
                  </a:lnTo>
                  <a:lnTo>
                    <a:pt x="123060" y="12972"/>
                  </a:lnTo>
                  <a:lnTo>
                    <a:pt x="122530" y="11185"/>
                  </a:lnTo>
                  <a:lnTo>
                    <a:pt x="117739" y="4624"/>
                  </a:lnTo>
                  <a:lnTo>
                    <a:pt x="113321" y="2050"/>
                  </a:lnTo>
                  <a:lnTo>
                    <a:pt x="103586" y="397"/>
                  </a:lnTo>
                  <a:lnTo>
                    <a:pt x="80828" y="0"/>
                  </a:lnTo>
                  <a:lnTo>
                    <a:pt x="75750" y="2253"/>
                  </a:lnTo>
                  <a:lnTo>
                    <a:pt x="39745" y="29475"/>
                  </a:lnTo>
                  <a:lnTo>
                    <a:pt x="25867" y="43318"/>
                  </a:lnTo>
                  <a:lnTo>
                    <a:pt x="2962" y="78659"/>
                  </a:lnTo>
                  <a:lnTo>
                    <a:pt x="225" y="90914"/>
                  </a:lnTo>
                  <a:lnTo>
                    <a:pt x="0" y="93627"/>
                  </a:lnTo>
                  <a:lnTo>
                    <a:pt x="2008" y="98897"/>
                  </a:lnTo>
                  <a:lnTo>
                    <a:pt x="17475" y="116821"/>
                  </a:lnTo>
                  <a:lnTo>
                    <a:pt x="32756" y="126142"/>
                  </a:lnTo>
                  <a:lnTo>
                    <a:pt x="42880" y="128526"/>
                  </a:lnTo>
                  <a:lnTo>
                    <a:pt x="74374" y="129491"/>
                  </a:lnTo>
                  <a:lnTo>
                    <a:pt x="81631" y="127255"/>
                  </a:lnTo>
                  <a:lnTo>
                    <a:pt x="87678" y="124286"/>
                  </a:lnTo>
                  <a:lnTo>
                    <a:pt x="93187" y="122966"/>
                  </a:lnTo>
                  <a:lnTo>
                    <a:pt x="98459" y="117863"/>
                  </a:lnTo>
                  <a:lnTo>
                    <a:pt x="124008" y="82391"/>
                  </a:lnTo>
                  <a:lnTo>
                    <a:pt x="142073" y="53844"/>
                  </a:lnTo>
                  <a:lnTo>
                    <a:pt x="144879" y="40698"/>
                  </a:lnTo>
                  <a:lnTo>
                    <a:pt x="151943" y="30482"/>
                  </a:lnTo>
                  <a:lnTo>
                    <a:pt x="151951" y="67547"/>
                  </a:lnTo>
                  <a:lnTo>
                    <a:pt x="152798" y="93918"/>
                  </a:lnTo>
                  <a:lnTo>
                    <a:pt x="158034" y="103362"/>
                  </a:lnTo>
                  <a:lnTo>
                    <a:pt x="164102" y="111522"/>
                  </a:lnTo>
                  <a:lnTo>
                    <a:pt x="166784" y="120375"/>
                  </a:lnTo>
                  <a:lnTo>
                    <a:pt x="171116" y="125500"/>
                  </a:lnTo>
                  <a:lnTo>
                    <a:pt x="175426" y="127739"/>
                  </a:lnTo>
                  <a:lnTo>
                    <a:pt x="177761" y="128336"/>
                  </a:lnTo>
                  <a:lnTo>
                    <a:pt x="179318" y="127888"/>
                  </a:lnTo>
                  <a:lnTo>
                    <a:pt x="180356" y="126742"/>
                  </a:lnTo>
                  <a:lnTo>
                    <a:pt x="182021" y="122865"/>
                  </a:lnTo>
                  <a:lnTo>
                    <a:pt x="184507" y="122334"/>
                  </a:lnTo>
                  <a:lnTo>
                    <a:pt x="190051" y="1219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8" name="SMARTInkShape-2247"/>
            <p:cNvSpPr/>
            <p:nvPr/>
          </p:nvSpPr>
          <p:spPr>
            <a:xfrm>
              <a:off x="5356860" y="3870991"/>
              <a:ext cx="113947" cy="175221"/>
            </a:xfrm>
            <a:custGeom>
              <a:avLst/>
              <a:gdLst/>
              <a:ahLst/>
              <a:cxnLst/>
              <a:rect l="0" t="0" r="0" b="0"/>
              <a:pathLst>
                <a:path w="113947" h="175221">
                  <a:moveTo>
                    <a:pt x="76200" y="45689"/>
                  </a:moveTo>
                  <a:lnTo>
                    <a:pt x="76200" y="27490"/>
                  </a:lnTo>
                  <a:lnTo>
                    <a:pt x="73942" y="22643"/>
                  </a:lnTo>
                  <a:lnTo>
                    <a:pt x="70963" y="17666"/>
                  </a:lnTo>
                  <a:lnTo>
                    <a:pt x="68894" y="9083"/>
                  </a:lnTo>
                  <a:lnTo>
                    <a:pt x="64628" y="3986"/>
                  </a:lnTo>
                  <a:lnTo>
                    <a:pt x="60333" y="1755"/>
                  </a:lnTo>
                  <a:lnTo>
                    <a:pt x="52567" y="204"/>
                  </a:lnTo>
                  <a:lnTo>
                    <a:pt x="36295" y="0"/>
                  </a:lnTo>
                  <a:lnTo>
                    <a:pt x="30806" y="2241"/>
                  </a:lnTo>
                  <a:lnTo>
                    <a:pt x="25545" y="5212"/>
                  </a:lnTo>
                  <a:lnTo>
                    <a:pt x="20385" y="6532"/>
                  </a:lnTo>
                  <a:lnTo>
                    <a:pt x="18669" y="7731"/>
                  </a:lnTo>
                  <a:lnTo>
                    <a:pt x="17527" y="9378"/>
                  </a:lnTo>
                  <a:lnTo>
                    <a:pt x="16255" y="13464"/>
                  </a:lnTo>
                  <a:lnTo>
                    <a:pt x="15252" y="33312"/>
                  </a:lnTo>
                  <a:lnTo>
                    <a:pt x="16941" y="35744"/>
                  </a:lnTo>
                  <a:lnTo>
                    <a:pt x="52251" y="63472"/>
                  </a:lnTo>
                  <a:lnTo>
                    <a:pt x="85206" y="86329"/>
                  </a:lnTo>
                  <a:lnTo>
                    <a:pt x="103226" y="111023"/>
                  </a:lnTo>
                  <a:lnTo>
                    <a:pt x="108254" y="121750"/>
                  </a:lnTo>
                  <a:lnTo>
                    <a:pt x="111614" y="126907"/>
                  </a:lnTo>
                  <a:lnTo>
                    <a:pt x="113505" y="134571"/>
                  </a:lnTo>
                  <a:lnTo>
                    <a:pt x="113946" y="139661"/>
                  </a:lnTo>
                  <a:lnTo>
                    <a:pt x="111884" y="144745"/>
                  </a:lnTo>
                  <a:lnTo>
                    <a:pt x="100424" y="158484"/>
                  </a:lnTo>
                  <a:lnTo>
                    <a:pt x="88009" y="164929"/>
                  </a:lnTo>
                  <a:lnTo>
                    <a:pt x="79228" y="167661"/>
                  </a:lnTo>
                  <a:lnTo>
                    <a:pt x="70418" y="172610"/>
                  </a:lnTo>
                  <a:lnTo>
                    <a:pt x="33083" y="175209"/>
                  </a:lnTo>
                  <a:lnTo>
                    <a:pt x="27968" y="175220"/>
                  </a:lnTo>
                  <a:lnTo>
                    <a:pt x="22873" y="172967"/>
                  </a:lnTo>
                  <a:lnTo>
                    <a:pt x="17786" y="169991"/>
                  </a:lnTo>
                  <a:lnTo>
                    <a:pt x="9126" y="167923"/>
                  </a:lnTo>
                  <a:lnTo>
                    <a:pt x="0" y="159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3" name="SMARTInkShape-Group312"/>
          <p:cNvGrpSpPr/>
          <p:nvPr/>
        </p:nvGrpSpPr>
        <p:grpSpPr>
          <a:xfrm>
            <a:off x="5737860" y="3832863"/>
            <a:ext cx="723452" cy="220966"/>
            <a:chOff x="5737860" y="3832863"/>
            <a:chExt cx="723452" cy="220966"/>
          </a:xfrm>
        </p:grpSpPr>
        <p:sp>
          <p:nvSpPr>
            <p:cNvPr id="3040" name="SMARTInkShape-2248"/>
            <p:cNvSpPr/>
            <p:nvPr/>
          </p:nvSpPr>
          <p:spPr>
            <a:xfrm>
              <a:off x="5737860" y="3832863"/>
              <a:ext cx="228601" cy="220966"/>
            </a:xfrm>
            <a:custGeom>
              <a:avLst/>
              <a:gdLst/>
              <a:ahLst/>
              <a:cxnLst/>
              <a:rect l="0" t="0" r="0" b="0"/>
              <a:pathLst>
                <a:path w="228601" h="220966">
                  <a:moveTo>
                    <a:pt x="0" y="7617"/>
                  </a:moveTo>
                  <a:lnTo>
                    <a:pt x="0" y="0"/>
                  </a:lnTo>
                  <a:lnTo>
                    <a:pt x="0" y="4043"/>
                  </a:lnTo>
                  <a:lnTo>
                    <a:pt x="2258" y="8286"/>
                  </a:lnTo>
                  <a:lnTo>
                    <a:pt x="5237" y="12995"/>
                  </a:lnTo>
                  <a:lnTo>
                    <a:pt x="6914" y="21252"/>
                  </a:lnTo>
                  <a:lnTo>
                    <a:pt x="7592" y="56037"/>
                  </a:lnTo>
                  <a:lnTo>
                    <a:pt x="5358" y="85761"/>
                  </a:lnTo>
                  <a:lnTo>
                    <a:pt x="470" y="121419"/>
                  </a:lnTo>
                  <a:lnTo>
                    <a:pt x="28" y="157448"/>
                  </a:lnTo>
                  <a:lnTo>
                    <a:pt x="1" y="192189"/>
                  </a:lnTo>
                  <a:lnTo>
                    <a:pt x="0" y="220965"/>
                  </a:lnTo>
                  <a:lnTo>
                    <a:pt x="0" y="199020"/>
                  </a:lnTo>
                  <a:lnTo>
                    <a:pt x="2258" y="192027"/>
                  </a:lnTo>
                  <a:lnTo>
                    <a:pt x="5237" y="185251"/>
                  </a:lnTo>
                  <a:lnTo>
                    <a:pt x="14088" y="151257"/>
                  </a:lnTo>
                  <a:lnTo>
                    <a:pt x="27151" y="129053"/>
                  </a:lnTo>
                  <a:lnTo>
                    <a:pt x="29847" y="120008"/>
                  </a:lnTo>
                  <a:lnTo>
                    <a:pt x="36972" y="109310"/>
                  </a:lnTo>
                  <a:lnTo>
                    <a:pt x="58610" y="87146"/>
                  </a:lnTo>
                  <a:lnTo>
                    <a:pt x="71082" y="79818"/>
                  </a:lnTo>
                  <a:lnTo>
                    <a:pt x="100440" y="69777"/>
                  </a:lnTo>
                  <a:lnTo>
                    <a:pt x="112922" y="68933"/>
                  </a:lnTo>
                  <a:lnTo>
                    <a:pt x="127344" y="72728"/>
                  </a:lnTo>
                  <a:lnTo>
                    <a:pt x="141304" y="81595"/>
                  </a:lnTo>
                  <a:lnTo>
                    <a:pt x="169085" y="101609"/>
                  </a:lnTo>
                  <a:lnTo>
                    <a:pt x="172515" y="108940"/>
                  </a:lnTo>
                  <a:lnTo>
                    <a:pt x="178763" y="127444"/>
                  </a:lnTo>
                  <a:lnTo>
                    <a:pt x="187303" y="142168"/>
                  </a:lnTo>
                  <a:lnTo>
                    <a:pt x="192126" y="158247"/>
                  </a:lnTo>
                  <a:lnTo>
                    <a:pt x="194124" y="161377"/>
                  </a:lnTo>
                  <a:lnTo>
                    <a:pt x="196936" y="173873"/>
                  </a:lnTo>
                  <a:lnTo>
                    <a:pt x="198961" y="210797"/>
                  </a:lnTo>
                  <a:lnTo>
                    <a:pt x="205426" y="220530"/>
                  </a:lnTo>
                  <a:lnTo>
                    <a:pt x="209692" y="220845"/>
                  </a:lnTo>
                  <a:lnTo>
                    <a:pt x="213988" y="218660"/>
                  </a:lnTo>
                  <a:lnTo>
                    <a:pt x="228600" y="205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1" name="SMARTInkShape-2249"/>
            <p:cNvSpPr/>
            <p:nvPr/>
          </p:nvSpPr>
          <p:spPr>
            <a:xfrm>
              <a:off x="6020441" y="3871311"/>
              <a:ext cx="212720" cy="166095"/>
            </a:xfrm>
            <a:custGeom>
              <a:avLst/>
              <a:gdLst/>
              <a:ahLst/>
              <a:cxnLst/>
              <a:rect l="0" t="0" r="0" b="0"/>
              <a:pathLst>
                <a:path w="212720" h="166095">
                  <a:moveTo>
                    <a:pt x="136519" y="45369"/>
                  </a:moveTo>
                  <a:lnTo>
                    <a:pt x="136519" y="23975"/>
                  </a:lnTo>
                  <a:lnTo>
                    <a:pt x="125913" y="12032"/>
                  </a:lnTo>
                  <a:lnTo>
                    <a:pt x="121081" y="9385"/>
                  </a:lnTo>
                  <a:lnTo>
                    <a:pt x="116111" y="7363"/>
                  </a:lnTo>
                  <a:lnTo>
                    <a:pt x="111080" y="3642"/>
                  </a:lnTo>
                  <a:lnTo>
                    <a:pt x="103763" y="1424"/>
                  </a:lnTo>
                  <a:lnTo>
                    <a:pt x="89315" y="0"/>
                  </a:lnTo>
                  <a:lnTo>
                    <a:pt x="52543" y="9070"/>
                  </a:lnTo>
                  <a:lnTo>
                    <a:pt x="39670" y="15423"/>
                  </a:lnTo>
                  <a:lnTo>
                    <a:pt x="23691" y="29200"/>
                  </a:lnTo>
                  <a:lnTo>
                    <a:pt x="18640" y="38465"/>
                  </a:lnTo>
                  <a:lnTo>
                    <a:pt x="4230" y="73351"/>
                  </a:lnTo>
                  <a:lnTo>
                    <a:pt x="0" y="104746"/>
                  </a:lnTo>
                  <a:lnTo>
                    <a:pt x="290" y="130674"/>
                  </a:lnTo>
                  <a:lnTo>
                    <a:pt x="3442" y="137751"/>
                  </a:lnTo>
                  <a:lnTo>
                    <a:pt x="9976" y="146496"/>
                  </a:lnTo>
                  <a:lnTo>
                    <a:pt x="21320" y="154449"/>
                  </a:lnTo>
                  <a:lnTo>
                    <a:pt x="54352" y="165496"/>
                  </a:lnTo>
                  <a:lnTo>
                    <a:pt x="58881" y="166094"/>
                  </a:lnTo>
                  <a:lnTo>
                    <a:pt x="66170" y="164500"/>
                  </a:lnTo>
                  <a:lnTo>
                    <a:pt x="72233" y="161816"/>
                  </a:lnTo>
                  <a:lnTo>
                    <a:pt x="89660" y="155907"/>
                  </a:lnTo>
                  <a:lnTo>
                    <a:pt x="105554" y="144268"/>
                  </a:lnTo>
                  <a:lnTo>
                    <a:pt x="120149" y="130192"/>
                  </a:lnTo>
                  <a:lnTo>
                    <a:pt x="125010" y="120886"/>
                  </a:lnTo>
                  <a:lnTo>
                    <a:pt x="132717" y="85969"/>
                  </a:lnTo>
                  <a:lnTo>
                    <a:pt x="136296" y="55683"/>
                  </a:lnTo>
                  <a:lnTo>
                    <a:pt x="136519" y="22871"/>
                  </a:lnTo>
                  <a:lnTo>
                    <a:pt x="136519" y="33870"/>
                  </a:lnTo>
                  <a:lnTo>
                    <a:pt x="143433" y="63517"/>
                  </a:lnTo>
                  <a:lnTo>
                    <a:pt x="144776" y="78498"/>
                  </a:lnTo>
                  <a:lnTo>
                    <a:pt x="151035" y="105335"/>
                  </a:lnTo>
                  <a:lnTo>
                    <a:pt x="152391" y="126825"/>
                  </a:lnTo>
                  <a:lnTo>
                    <a:pt x="159500" y="148856"/>
                  </a:lnTo>
                  <a:lnTo>
                    <a:pt x="165844" y="158078"/>
                  </a:lnTo>
                  <a:lnTo>
                    <a:pt x="168743" y="158962"/>
                  </a:lnTo>
                  <a:lnTo>
                    <a:pt x="189168" y="159657"/>
                  </a:lnTo>
                  <a:lnTo>
                    <a:pt x="196044" y="157406"/>
                  </a:lnTo>
                  <a:lnTo>
                    <a:pt x="203311" y="153107"/>
                  </a:lnTo>
                  <a:lnTo>
                    <a:pt x="212719" y="136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2" name="SMARTInkShape-2250"/>
            <p:cNvSpPr/>
            <p:nvPr/>
          </p:nvSpPr>
          <p:spPr>
            <a:xfrm>
              <a:off x="6287796" y="3840483"/>
              <a:ext cx="173516" cy="205581"/>
            </a:xfrm>
            <a:custGeom>
              <a:avLst/>
              <a:gdLst/>
              <a:ahLst/>
              <a:cxnLst/>
              <a:rect l="0" t="0" r="0" b="0"/>
              <a:pathLst>
                <a:path w="173516" h="205581">
                  <a:moveTo>
                    <a:pt x="143484" y="38097"/>
                  </a:moveTo>
                  <a:lnTo>
                    <a:pt x="143484" y="30791"/>
                  </a:lnTo>
                  <a:lnTo>
                    <a:pt x="138247" y="24456"/>
                  </a:lnTo>
                  <a:lnTo>
                    <a:pt x="136178" y="16618"/>
                  </a:lnTo>
                  <a:lnTo>
                    <a:pt x="130689" y="9427"/>
                  </a:lnTo>
                  <a:lnTo>
                    <a:pt x="129331" y="4752"/>
                  </a:lnTo>
                  <a:lnTo>
                    <a:pt x="128122" y="3167"/>
                  </a:lnTo>
                  <a:lnTo>
                    <a:pt x="121779" y="414"/>
                  </a:lnTo>
                  <a:lnTo>
                    <a:pt x="88633" y="0"/>
                  </a:lnTo>
                  <a:lnTo>
                    <a:pt x="82981" y="2256"/>
                  </a:lnTo>
                  <a:lnTo>
                    <a:pt x="64647" y="13841"/>
                  </a:lnTo>
                  <a:lnTo>
                    <a:pt x="56155" y="25642"/>
                  </a:lnTo>
                  <a:lnTo>
                    <a:pt x="50599" y="37643"/>
                  </a:lnTo>
                  <a:lnTo>
                    <a:pt x="47168" y="42975"/>
                  </a:lnTo>
                  <a:lnTo>
                    <a:pt x="45237" y="50737"/>
                  </a:lnTo>
                  <a:lnTo>
                    <a:pt x="44786" y="55850"/>
                  </a:lnTo>
                  <a:lnTo>
                    <a:pt x="46842" y="60946"/>
                  </a:lnTo>
                  <a:lnTo>
                    <a:pt x="49732" y="66032"/>
                  </a:lnTo>
                  <a:lnTo>
                    <a:pt x="52206" y="73656"/>
                  </a:lnTo>
                  <a:lnTo>
                    <a:pt x="55785" y="78737"/>
                  </a:lnTo>
                  <a:lnTo>
                    <a:pt x="60198" y="81559"/>
                  </a:lnTo>
                  <a:lnTo>
                    <a:pt x="64981" y="83660"/>
                  </a:lnTo>
                  <a:lnTo>
                    <a:pt x="69929" y="87416"/>
                  </a:lnTo>
                  <a:lnTo>
                    <a:pt x="77209" y="89650"/>
                  </a:lnTo>
                  <a:lnTo>
                    <a:pt x="90827" y="93165"/>
                  </a:lnTo>
                  <a:lnTo>
                    <a:pt x="105587" y="97311"/>
                  </a:lnTo>
                  <a:lnTo>
                    <a:pt x="114787" y="99128"/>
                  </a:lnTo>
                  <a:lnTo>
                    <a:pt x="141701" y="114449"/>
                  </a:lnTo>
                  <a:lnTo>
                    <a:pt x="147772" y="118598"/>
                  </a:lnTo>
                  <a:lnTo>
                    <a:pt x="153291" y="120442"/>
                  </a:lnTo>
                  <a:lnTo>
                    <a:pt x="158567" y="125777"/>
                  </a:lnTo>
                  <a:lnTo>
                    <a:pt x="171692" y="144447"/>
                  </a:lnTo>
                  <a:lnTo>
                    <a:pt x="173515" y="154872"/>
                  </a:lnTo>
                  <a:lnTo>
                    <a:pt x="171507" y="159988"/>
                  </a:lnTo>
                  <a:lnTo>
                    <a:pt x="163318" y="170171"/>
                  </a:lnTo>
                  <a:lnTo>
                    <a:pt x="128027" y="190497"/>
                  </a:lnTo>
                  <a:lnTo>
                    <a:pt x="117987" y="194730"/>
                  </a:lnTo>
                  <a:lnTo>
                    <a:pt x="82359" y="203057"/>
                  </a:lnTo>
                  <a:lnTo>
                    <a:pt x="44563" y="205580"/>
                  </a:lnTo>
                  <a:lnTo>
                    <a:pt x="35172" y="204820"/>
                  </a:lnTo>
                  <a:lnTo>
                    <a:pt x="19987" y="199692"/>
                  </a:lnTo>
                  <a:lnTo>
                    <a:pt x="15432" y="199167"/>
                  </a:lnTo>
                  <a:lnTo>
                    <a:pt x="12397" y="197970"/>
                  </a:lnTo>
                  <a:lnTo>
                    <a:pt x="10372" y="196326"/>
                  </a:lnTo>
                  <a:lnTo>
                    <a:pt x="1620" y="179944"/>
                  </a:lnTo>
                  <a:lnTo>
                    <a:pt x="0" y="173671"/>
                  </a:lnTo>
                  <a:lnTo>
                    <a:pt x="415" y="170813"/>
                  </a:lnTo>
                  <a:lnTo>
                    <a:pt x="5379" y="157561"/>
                  </a:lnTo>
                  <a:lnTo>
                    <a:pt x="10419" y="152435"/>
                  </a:lnTo>
                  <a:lnTo>
                    <a:pt x="19362" y="146290"/>
                  </a:lnTo>
                  <a:lnTo>
                    <a:pt x="29184" y="144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44" name="SMARTInkShape-2251"/>
          <p:cNvSpPr/>
          <p:nvPr/>
        </p:nvSpPr>
        <p:spPr>
          <a:xfrm>
            <a:off x="6438900" y="3825240"/>
            <a:ext cx="15241" cy="22861"/>
          </a:xfrm>
          <a:custGeom>
            <a:avLst/>
            <a:gdLst/>
            <a:ahLst/>
            <a:cxnLst/>
            <a:rect l="0" t="0" r="0" b="0"/>
            <a:pathLst>
              <a:path w="15241" h="22861">
                <a:moveTo>
                  <a:pt x="0" y="22860"/>
                </a:moveTo>
                <a:lnTo>
                  <a:pt x="0" y="11509"/>
                </a:lnTo>
                <a:lnTo>
                  <a:pt x="846" y="10212"/>
                </a:lnTo>
                <a:lnTo>
                  <a:pt x="2257" y="9348"/>
                </a:lnTo>
                <a:lnTo>
                  <a:pt x="4045" y="8772"/>
                </a:lnTo>
                <a:lnTo>
                  <a:pt x="5237" y="7542"/>
                </a:lnTo>
                <a:lnTo>
                  <a:pt x="7306" y="1161"/>
                </a:lnTo>
                <a:lnTo>
                  <a:pt x="9738" y="516"/>
                </a:lnTo>
                <a:lnTo>
                  <a:pt x="1524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5" name="SMARTInkShape-2252"/>
          <p:cNvSpPr/>
          <p:nvPr/>
        </p:nvSpPr>
        <p:spPr>
          <a:xfrm>
            <a:off x="6667883" y="3874420"/>
            <a:ext cx="266318" cy="164048"/>
          </a:xfrm>
          <a:custGeom>
            <a:avLst/>
            <a:gdLst/>
            <a:ahLst/>
            <a:cxnLst/>
            <a:rect l="0" t="0" r="0" b="0"/>
            <a:pathLst>
              <a:path w="266318" h="164048">
                <a:moveTo>
                  <a:pt x="144397" y="42260"/>
                </a:moveTo>
                <a:lnTo>
                  <a:pt x="144397" y="38215"/>
                </a:lnTo>
                <a:lnTo>
                  <a:pt x="143550" y="37023"/>
                </a:lnTo>
                <a:lnTo>
                  <a:pt x="142139" y="36229"/>
                </a:lnTo>
                <a:lnTo>
                  <a:pt x="140352" y="35699"/>
                </a:lnTo>
                <a:lnTo>
                  <a:pt x="139160" y="34500"/>
                </a:lnTo>
                <a:lnTo>
                  <a:pt x="137836" y="30908"/>
                </a:lnTo>
                <a:lnTo>
                  <a:pt x="137091" y="24127"/>
                </a:lnTo>
                <a:lnTo>
                  <a:pt x="136140" y="22551"/>
                </a:lnTo>
                <a:lnTo>
                  <a:pt x="134658" y="21501"/>
                </a:lnTo>
                <a:lnTo>
                  <a:pt x="132824" y="20801"/>
                </a:lnTo>
                <a:lnTo>
                  <a:pt x="131602" y="19487"/>
                </a:lnTo>
                <a:lnTo>
                  <a:pt x="130244" y="15770"/>
                </a:lnTo>
                <a:lnTo>
                  <a:pt x="129035" y="14440"/>
                </a:lnTo>
                <a:lnTo>
                  <a:pt x="125434" y="12962"/>
                </a:lnTo>
                <a:lnTo>
                  <a:pt x="124135" y="11721"/>
                </a:lnTo>
                <a:lnTo>
                  <a:pt x="122692" y="8085"/>
                </a:lnTo>
                <a:lnTo>
                  <a:pt x="121460" y="6776"/>
                </a:lnTo>
                <a:lnTo>
                  <a:pt x="111032" y="459"/>
                </a:lnTo>
                <a:lnTo>
                  <a:pt x="107761" y="0"/>
                </a:lnTo>
                <a:lnTo>
                  <a:pt x="70800" y="4865"/>
                </a:lnTo>
                <a:lnTo>
                  <a:pt x="62016" y="8142"/>
                </a:lnTo>
                <a:lnTo>
                  <a:pt x="54726" y="14679"/>
                </a:lnTo>
                <a:lnTo>
                  <a:pt x="47816" y="22382"/>
                </a:lnTo>
                <a:lnTo>
                  <a:pt x="35254" y="32325"/>
                </a:lnTo>
                <a:lnTo>
                  <a:pt x="13236" y="60283"/>
                </a:lnTo>
                <a:lnTo>
                  <a:pt x="2527" y="95778"/>
                </a:lnTo>
                <a:lnTo>
                  <a:pt x="0" y="119184"/>
                </a:lnTo>
                <a:lnTo>
                  <a:pt x="3776" y="132127"/>
                </a:lnTo>
                <a:lnTo>
                  <a:pt x="12636" y="145587"/>
                </a:lnTo>
                <a:lnTo>
                  <a:pt x="17539" y="151119"/>
                </a:lnTo>
                <a:lnTo>
                  <a:pt x="24798" y="154142"/>
                </a:lnTo>
                <a:lnTo>
                  <a:pt x="32822" y="156332"/>
                </a:lnTo>
                <a:lnTo>
                  <a:pt x="42946" y="161479"/>
                </a:lnTo>
                <a:lnTo>
                  <a:pt x="66011" y="163824"/>
                </a:lnTo>
                <a:lnTo>
                  <a:pt x="73716" y="161764"/>
                </a:lnTo>
                <a:lnTo>
                  <a:pt x="80810" y="158873"/>
                </a:lnTo>
                <a:lnTo>
                  <a:pt x="93477" y="156399"/>
                </a:lnTo>
                <a:lnTo>
                  <a:pt x="103816" y="149833"/>
                </a:lnTo>
                <a:lnTo>
                  <a:pt x="125842" y="128409"/>
                </a:lnTo>
                <a:lnTo>
                  <a:pt x="148610" y="90605"/>
                </a:lnTo>
                <a:lnTo>
                  <a:pt x="153601" y="74513"/>
                </a:lnTo>
                <a:lnTo>
                  <a:pt x="155614" y="71382"/>
                </a:lnTo>
                <a:lnTo>
                  <a:pt x="167255" y="34652"/>
                </a:lnTo>
                <a:lnTo>
                  <a:pt x="167256" y="68542"/>
                </a:lnTo>
                <a:lnTo>
                  <a:pt x="168104" y="83161"/>
                </a:lnTo>
                <a:lnTo>
                  <a:pt x="176664" y="118475"/>
                </a:lnTo>
                <a:lnTo>
                  <a:pt x="183027" y="131447"/>
                </a:lnTo>
                <a:lnTo>
                  <a:pt x="192762" y="143415"/>
                </a:lnTo>
                <a:lnTo>
                  <a:pt x="218512" y="159061"/>
                </a:lnTo>
                <a:lnTo>
                  <a:pt x="237620" y="163169"/>
                </a:lnTo>
                <a:lnTo>
                  <a:pt x="249138" y="164047"/>
                </a:lnTo>
                <a:lnTo>
                  <a:pt x="266317" y="1565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51" name="SMARTInkShape-Group315"/>
          <p:cNvGrpSpPr/>
          <p:nvPr/>
        </p:nvGrpSpPr>
        <p:grpSpPr>
          <a:xfrm>
            <a:off x="7155180" y="3825240"/>
            <a:ext cx="998191" cy="297111"/>
            <a:chOff x="7155180" y="3825240"/>
            <a:chExt cx="998191" cy="297111"/>
          </a:xfrm>
        </p:grpSpPr>
        <p:sp>
          <p:nvSpPr>
            <p:cNvPr id="3046" name="SMARTInkShape-2253"/>
            <p:cNvSpPr/>
            <p:nvPr/>
          </p:nvSpPr>
          <p:spPr>
            <a:xfrm>
              <a:off x="7300008" y="3871120"/>
              <a:ext cx="213313" cy="174651"/>
            </a:xfrm>
            <a:custGeom>
              <a:avLst/>
              <a:gdLst/>
              <a:ahLst/>
              <a:cxnLst/>
              <a:rect l="0" t="0" r="0" b="0"/>
              <a:pathLst>
                <a:path w="213313" h="174651">
                  <a:moveTo>
                    <a:pt x="114253" y="53180"/>
                  </a:moveTo>
                  <a:lnTo>
                    <a:pt x="120813" y="46619"/>
                  </a:lnTo>
                  <a:lnTo>
                    <a:pt x="121558" y="41829"/>
                  </a:lnTo>
                  <a:lnTo>
                    <a:pt x="121844" y="27675"/>
                  </a:lnTo>
                  <a:lnTo>
                    <a:pt x="117819" y="16084"/>
                  </a:lnTo>
                  <a:lnTo>
                    <a:pt x="111264" y="5970"/>
                  </a:lnTo>
                  <a:lnTo>
                    <a:pt x="106433" y="2564"/>
                  </a:lnTo>
                  <a:lnTo>
                    <a:pt x="100617" y="1051"/>
                  </a:lnTo>
                  <a:lnTo>
                    <a:pt x="82279" y="0"/>
                  </a:lnTo>
                  <a:lnTo>
                    <a:pt x="69877" y="3933"/>
                  </a:lnTo>
                  <a:lnTo>
                    <a:pt x="56600" y="12847"/>
                  </a:lnTo>
                  <a:lnTo>
                    <a:pt x="35423" y="33890"/>
                  </a:lnTo>
                  <a:lnTo>
                    <a:pt x="9304" y="68480"/>
                  </a:lnTo>
                  <a:lnTo>
                    <a:pt x="4108" y="78607"/>
                  </a:lnTo>
                  <a:lnTo>
                    <a:pt x="499" y="103983"/>
                  </a:lnTo>
                  <a:lnTo>
                    <a:pt x="0" y="134460"/>
                  </a:lnTo>
                  <a:lnTo>
                    <a:pt x="2231" y="142362"/>
                  </a:lnTo>
                  <a:lnTo>
                    <a:pt x="10563" y="154334"/>
                  </a:lnTo>
                  <a:lnTo>
                    <a:pt x="35998" y="169981"/>
                  </a:lnTo>
                  <a:lnTo>
                    <a:pt x="55081" y="174089"/>
                  </a:lnTo>
                  <a:lnTo>
                    <a:pt x="61990" y="174650"/>
                  </a:lnTo>
                  <a:lnTo>
                    <a:pt x="79407" y="168928"/>
                  </a:lnTo>
                  <a:lnTo>
                    <a:pt x="96896" y="159644"/>
                  </a:lnTo>
                  <a:lnTo>
                    <a:pt x="120713" y="138022"/>
                  </a:lnTo>
                  <a:lnTo>
                    <a:pt x="125591" y="128705"/>
                  </a:lnTo>
                  <a:lnTo>
                    <a:pt x="135824" y="93781"/>
                  </a:lnTo>
                  <a:lnTo>
                    <a:pt x="144500" y="56017"/>
                  </a:lnTo>
                  <a:lnTo>
                    <a:pt x="144731" y="38073"/>
                  </a:lnTo>
                  <a:lnTo>
                    <a:pt x="144731" y="44512"/>
                  </a:lnTo>
                  <a:lnTo>
                    <a:pt x="148778" y="49295"/>
                  </a:lnTo>
                  <a:lnTo>
                    <a:pt x="150764" y="55969"/>
                  </a:lnTo>
                  <a:lnTo>
                    <a:pt x="154569" y="92942"/>
                  </a:lnTo>
                  <a:lnTo>
                    <a:pt x="158371" y="107012"/>
                  </a:lnTo>
                  <a:lnTo>
                    <a:pt x="160608" y="125902"/>
                  </a:lnTo>
                  <a:lnTo>
                    <a:pt x="165961" y="136815"/>
                  </a:lnTo>
                  <a:lnTo>
                    <a:pt x="166505" y="139417"/>
                  </a:lnTo>
                  <a:lnTo>
                    <a:pt x="171624" y="144565"/>
                  </a:lnTo>
                  <a:lnTo>
                    <a:pt x="180618" y="150724"/>
                  </a:lnTo>
                  <a:lnTo>
                    <a:pt x="186222" y="151791"/>
                  </a:lnTo>
                  <a:lnTo>
                    <a:pt x="190830" y="149783"/>
                  </a:lnTo>
                  <a:lnTo>
                    <a:pt x="213312" y="129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7" name="SMARTInkShape-2254"/>
            <p:cNvSpPr/>
            <p:nvPr/>
          </p:nvSpPr>
          <p:spPr>
            <a:xfrm>
              <a:off x="7155180" y="3825240"/>
              <a:ext cx="53341" cy="205606"/>
            </a:xfrm>
            <a:custGeom>
              <a:avLst/>
              <a:gdLst/>
              <a:ahLst/>
              <a:cxnLst/>
              <a:rect l="0" t="0" r="0" b="0"/>
              <a:pathLst>
                <a:path w="53341" h="205606">
                  <a:moveTo>
                    <a:pt x="0" y="0"/>
                  </a:moveTo>
                  <a:lnTo>
                    <a:pt x="847" y="26492"/>
                  </a:lnTo>
                  <a:lnTo>
                    <a:pt x="9407" y="61024"/>
                  </a:lnTo>
                  <a:lnTo>
                    <a:pt x="12648" y="71995"/>
                  </a:lnTo>
                  <a:lnTo>
                    <a:pt x="15859" y="108516"/>
                  </a:lnTo>
                  <a:lnTo>
                    <a:pt x="22134" y="139638"/>
                  </a:lnTo>
                  <a:lnTo>
                    <a:pt x="22841" y="177658"/>
                  </a:lnTo>
                  <a:lnTo>
                    <a:pt x="22852" y="184228"/>
                  </a:lnTo>
                  <a:lnTo>
                    <a:pt x="20599" y="189970"/>
                  </a:lnTo>
                  <a:lnTo>
                    <a:pt x="17622" y="195344"/>
                  </a:lnTo>
                  <a:lnTo>
                    <a:pt x="15554" y="204204"/>
                  </a:lnTo>
                  <a:lnTo>
                    <a:pt x="16295" y="204716"/>
                  </a:lnTo>
                  <a:lnTo>
                    <a:pt x="21828" y="205605"/>
                  </a:lnTo>
                  <a:lnTo>
                    <a:pt x="44006" y="198430"/>
                  </a:lnTo>
                  <a:lnTo>
                    <a:pt x="5334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8" name="SMARTInkShape-2255"/>
            <p:cNvSpPr/>
            <p:nvPr/>
          </p:nvSpPr>
          <p:spPr>
            <a:xfrm>
              <a:off x="7559039" y="3870960"/>
              <a:ext cx="182882" cy="137160"/>
            </a:xfrm>
            <a:custGeom>
              <a:avLst/>
              <a:gdLst/>
              <a:ahLst/>
              <a:cxnLst/>
              <a:rect l="0" t="0" r="0" b="0"/>
              <a:pathLst>
                <a:path w="182882" h="137160">
                  <a:moveTo>
                    <a:pt x="0" y="15240"/>
                  </a:moveTo>
                  <a:lnTo>
                    <a:pt x="0" y="49289"/>
                  </a:lnTo>
                  <a:lnTo>
                    <a:pt x="848" y="63805"/>
                  </a:lnTo>
                  <a:lnTo>
                    <a:pt x="9408" y="99078"/>
                  </a:lnTo>
                  <a:lnTo>
                    <a:pt x="14089" y="115338"/>
                  </a:lnTo>
                  <a:lnTo>
                    <a:pt x="15860" y="126703"/>
                  </a:lnTo>
                  <a:lnTo>
                    <a:pt x="22860" y="137159"/>
                  </a:lnTo>
                  <a:lnTo>
                    <a:pt x="22861" y="112687"/>
                  </a:lnTo>
                  <a:lnTo>
                    <a:pt x="32268" y="76038"/>
                  </a:lnTo>
                  <a:lnTo>
                    <a:pt x="40993" y="55848"/>
                  </a:lnTo>
                  <a:lnTo>
                    <a:pt x="48135" y="47964"/>
                  </a:lnTo>
                  <a:lnTo>
                    <a:pt x="56107" y="40790"/>
                  </a:lnTo>
                  <a:lnTo>
                    <a:pt x="66203" y="28079"/>
                  </a:lnTo>
                  <a:lnTo>
                    <a:pt x="89256" y="13053"/>
                  </a:lnTo>
                  <a:lnTo>
                    <a:pt x="124482" y="2701"/>
                  </a:lnTo>
                  <a:lnTo>
                    <a:pt x="162421" y="70"/>
                  </a:lnTo>
                  <a:lnTo>
                    <a:pt x="1828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9" name="SMARTInkShape-2256"/>
            <p:cNvSpPr/>
            <p:nvPr/>
          </p:nvSpPr>
          <p:spPr>
            <a:xfrm>
              <a:off x="7738603" y="3871378"/>
              <a:ext cx="148053" cy="250973"/>
            </a:xfrm>
            <a:custGeom>
              <a:avLst/>
              <a:gdLst/>
              <a:ahLst/>
              <a:cxnLst/>
              <a:rect l="0" t="0" r="0" b="0"/>
              <a:pathLst>
                <a:path w="148053" h="250973">
                  <a:moveTo>
                    <a:pt x="125236" y="45302"/>
                  </a:moveTo>
                  <a:lnTo>
                    <a:pt x="125236" y="19797"/>
                  </a:lnTo>
                  <a:lnTo>
                    <a:pt x="124390" y="18139"/>
                  </a:lnTo>
                  <a:lnTo>
                    <a:pt x="122979" y="17033"/>
                  </a:lnTo>
                  <a:lnTo>
                    <a:pt x="119153" y="14958"/>
                  </a:lnTo>
                  <a:lnTo>
                    <a:pt x="103280" y="4346"/>
                  </a:lnTo>
                  <a:lnTo>
                    <a:pt x="85120" y="523"/>
                  </a:lnTo>
                  <a:lnTo>
                    <a:pt x="78338" y="0"/>
                  </a:lnTo>
                  <a:lnTo>
                    <a:pt x="61002" y="5748"/>
                  </a:lnTo>
                  <a:lnTo>
                    <a:pt x="43530" y="15037"/>
                  </a:lnTo>
                  <a:lnTo>
                    <a:pt x="20331" y="32339"/>
                  </a:lnTo>
                  <a:lnTo>
                    <a:pt x="880" y="61710"/>
                  </a:lnTo>
                  <a:lnTo>
                    <a:pt x="0" y="65554"/>
                  </a:lnTo>
                  <a:lnTo>
                    <a:pt x="3761" y="88542"/>
                  </a:lnTo>
                  <a:lnTo>
                    <a:pt x="7183" y="97258"/>
                  </a:lnTo>
                  <a:lnTo>
                    <a:pt x="10128" y="100259"/>
                  </a:lnTo>
                  <a:lnTo>
                    <a:pt x="31475" y="110972"/>
                  </a:lnTo>
                  <a:lnTo>
                    <a:pt x="59439" y="118016"/>
                  </a:lnTo>
                  <a:lnTo>
                    <a:pt x="80583" y="114594"/>
                  </a:lnTo>
                  <a:lnTo>
                    <a:pt x="86482" y="111940"/>
                  </a:lnTo>
                  <a:lnTo>
                    <a:pt x="111440" y="95988"/>
                  </a:lnTo>
                  <a:lnTo>
                    <a:pt x="119832" y="84403"/>
                  </a:lnTo>
                  <a:lnTo>
                    <a:pt x="123636" y="74291"/>
                  </a:lnTo>
                  <a:lnTo>
                    <a:pt x="131756" y="36542"/>
                  </a:lnTo>
                  <a:lnTo>
                    <a:pt x="132855" y="22550"/>
                  </a:lnTo>
                  <a:lnTo>
                    <a:pt x="132858" y="58488"/>
                  </a:lnTo>
                  <a:lnTo>
                    <a:pt x="133704" y="78418"/>
                  </a:lnTo>
                  <a:lnTo>
                    <a:pt x="140618" y="114047"/>
                  </a:lnTo>
                  <a:lnTo>
                    <a:pt x="147329" y="151931"/>
                  </a:lnTo>
                  <a:lnTo>
                    <a:pt x="148052" y="189930"/>
                  </a:lnTo>
                  <a:lnTo>
                    <a:pt x="147230" y="200175"/>
                  </a:lnTo>
                  <a:lnTo>
                    <a:pt x="140335" y="224632"/>
                  </a:lnTo>
                  <a:lnTo>
                    <a:pt x="129964" y="238209"/>
                  </a:lnTo>
                  <a:lnTo>
                    <a:pt x="122822" y="241105"/>
                  </a:lnTo>
                  <a:lnTo>
                    <a:pt x="114850" y="243239"/>
                  </a:lnTo>
                  <a:lnTo>
                    <a:pt x="104755" y="248353"/>
                  </a:lnTo>
                  <a:lnTo>
                    <a:pt x="68580" y="250972"/>
                  </a:lnTo>
                  <a:lnTo>
                    <a:pt x="53887" y="250174"/>
                  </a:lnTo>
                  <a:lnTo>
                    <a:pt x="39656" y="244953"/>
                  </a:lnTo>
                  <a:lnTo>
                    <a:pt x="9586" y="225603"/>
                  </a:lnTo>
                  <a:lnTo>
                    <a:pt x="6103" y="220545"/>
                  </a:lnTo>
                  <a:lnTo>
                    <a:pt x="4142" y="212937"/>
                  </a:lnTo>
                  <a:lnTo>
                    <a:pt x="3867" y="210399"/>
                  </a:lnTo>
                  <a:lnTo>
                    <a:pt x="5819" y="205320"/>
                  </a:lnTo>
                  <a:lnTo>
                    <a:pt x="24715" y="177406"/>
                  </a:lnTo>
                  <a:lnTo>
                    <a:pt x="41417" y="167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0" name="SMARTInkShape-2257"/>
            <p:cNvSpPr/>
            <p:nvPr/>
          </p:nvSpPr>
          <p:spPr>
            <a:xfrm>
              <a:off x="8001485" y="3879354"/>
              <a:ext cx="151886" cy="120794"/>
            </a:xfrm>
            <a:custGeom>
              <a:avLst/>
              <a:gdLst/>
              <a:ahLst/>
              <a:cxnLst/>
              <a:rect l="0" t="0" r="0" b="0"/>
              <a:pathLst>
                <a:path w="151886" h="120794">
                  <a:moveTo>
                    <a:pt x="14754" y="60186"/>
                  </a:moveTo>
                  <a:lnTo>
                    <a:pt x="32667" y="60186"/>
                  </a:lnTo>
                  <a:lnTo>
                    <a:pt x="66750" y="52880"/>
                  </a:lnTo>
                  <a:lnTo>
                    <a:pt x="103378" y="44314"/>
                  </a:lnTo>
                  <a:lnTo>
                    <a:pt x="113761" y="38957"/>
                  </a:lnTo>
                  <a:lnTo>
                    <a:pt x="116319" y="38413"/>
                  </a:lnTo>
                  <a:lnTo>
                    <a:pt x="127546" y="30861"/>
                  </a:lnTo>
                  <a:lnTo>
                    <a:pt x="128385" y="27961"/>
                  </a:lnTo>
                  <a:lnTo>
                    <a:pt x="129016" y="18384"/>
                  </a:lnTo>
                  <a:lnTo>
                    <a:pt x="128182" y="17079"/>
                  </a:lnTo>
                  <a:lnTo>
                    <a:pt x="126779" y="16207"/>
                  </a:lnTo>
                  <a:lnTo>
                    <a:pt x="124998" y="15627"/>
                  </a:lnTo>
                  <a:lnTo>
                    <a:pt x="113616" y="8588"/>
                  </a:lnTo>
                  <a:lnTo>
                    <a:pt x="80490" y="0"/>
                  </a:lnTo>
                  <a:lnTo>
                    <a:pt x="65464" y="302"/>
                  </a:lnTo>
                  <a:lnTo>
                    <a:pt x="29989" y="14678"/>
                  </a:lnTo>
                  <a:lnTo>
                    <a:pt x="20679" y="20487"/>
                  </a:lnTo>
                  <a:lnTo>
                    <a:pt x="5041" y="38819"/>
                  </a:lnTo>
                  <a:lnTo>
                    <a:pt x="1971" y="46739"/>
                  </a:lnTo>
                  <a:lnTo>
                    <a:pt x="0" y="61575"/>
                  </a:lnTo>
                  <a:lnTo>
                    <a:pt x="3704" y="74050"/>
                  </a:lnTo>
                  <a:lnTo>
                    <a:pt x="12541" y="87352"/>
                  </a:lnTo>
                  <a:lnTo>
                    <a:pt x="20778" y="95517"/>
                  </a:lnTo>
                  <a:lnTo>
                    <a:pt x="43153" y="108416"/>
                  </a:lnTo>
                  <a:lnTo>
                    <a:pt x="78282" y="118464"/>
                  </a:lnTo>
                  <a:lnTo>
                    <a:pt x="99614" y="120793"/>
                  </a:lnTo>
                  <a:lnTo>
                    <a:pt x="131243" y="113831"/>
                  </a:lnTo>
                  <a:lnTo>
                    <a:pt x="133053" y="112882"/>
                  </a:lnTo>
                  <a:lnTo>
                    <a:pt x="134261" y="111404"/>
                  </a:lnTo>
                  <a:lnTo>
                    <a:pt x="136449" y="107503"/>
                  </a:lnTo>
                  <a:lnTo>
                    <a:pt x="149295" y="92475"/>
                  </a:lnTo>
                  <a:lnTo>
                    <a:pt x="151138" y="85370"/>
                  </a:lnTo>
                  <a:lnTo>
                    <a:pt x="151885" y="75863"/>
                  </a:lnTo>
                  <a:lnTo>
                    <a:pt x="144295" y="67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3" name="SMARTInkShape-Group316"/>
          <p:cNvGrpSpPr/>
          <p:nvPr/>
        </p:nvGrpSpPr>
        <p:grpSpPr>
          <a:xfrm>
            <a:off x="8511539" y="3711284"/>
            <a:ext cx="1714500" cy="304325"/>
            <a:chOff x="8511539" y="3711284"/>
            <a:chExt cx="1714500" cy="304325"/>
          </a:xfrm>
        </p:grpSpPr>
        <p:sp>
          <p:nvSpPr>
            <p:cNvPr id="3052" name="SMARTInkShape-2258"/>
            <p:cNvSpPr/>
            <p:nvPr/>
          </p:nvSpPr>
          <p:spPr>
            <a:xfrm>
              <a:off x="10081261" y="3817722"/>
              <a:ext cx="144778" cy="133754"/>
            </a:xfrm>
            <a:custGeom>
              <a:avLst/>
              <a:gdLst/>
              <a:ahLst/>
              <a:cxnLst/>
              <a:rect l="0" t="0" r="0" b="0"/>
              <a:pathLst>
                <a:path w="144778" h="133754">
                  <a:moveTo>
                    <a:pt x="0" y="83718"/>
                  </a:moveTo>
                  <a:lnTo>
                    <a:pt x="11349" y="83718"/>
                  </a:lnTo>
                  <a:lnTo>
                    <a:pt x="12646" y="82871"/>
                  </a:lnTo>
                  <a:lnTo>
                    <a:pt x="13511" y="81460"/>
                  </a:lnTo>
                  <a:lnTo>
                    <a:pt x="14087" y="79673"/>
                  </a:lnTo>
                  <a:lnTo>
                    <a:pt x="16166" y="78481"/>
                  </a:lnTo>
                  <a:lnTo>
                    <a:pt x="53913" y="67851"/>
                  </a:lnTo>
                  <a:lnTo>
                    <a:pt x="66492" y="62930"/>
                  </a:lnTo>
                  <a:lnTo>
                    <a:pt x="95732" y="53178"/>
                  </a:lnTo>
                  <a:lnTo>
                    <a:pt x="114253" y="40104"/>
                  </a:lnTo>
                  <a:lnTo>
                    <a:pt x="116808" y="39401"/>
                  </a:lnTo>
                  <a:lnTo>
                    <a:pt x="118512" y="38087"/>
                  </a:lnTo>
                  <a:lnTo>
                    <a:pt x="120405" y="34369"/>
                  </a:lnTo>
                  <a:lnTo>
                    <a:pt x="121471" y="27515"/>
                  </a:lnTo>
                  <a:lnTo>
                    <a:pt x="122467" y="25929"/>
                  </a:lnTo>
                  <a:lnTo>
                    <a:pt x="123978" y="24872"/>
                  </a:lnTo>
                  <a:lnTo>
                    <a:pt x="125831" y="24168"/>
                  </a:lnTo>
                  <a:lnTo>
                    <a:pt x="126221" y="22851"/>
                  </a:lnTo>
                  <a:lnTo>
                    <a:pt x="125634" y="21127"/>
                  </a:lnTo>
                  <a:lnTo>
                    <a:pt x="122653" y="16321"/>
                  </a:lnTo>
                  <a:lnTo>
                    <a:pt x="122136" y="11443"/>
                  </a:lnTo>
                  <a:lnTo>
                    <a:pt x="121217" y="10135"/>
                  </a:lnTo>
                  <a:lnTo>
                    <a:pt x="119758" y="9263"/>
                  </a:lnTo>
                  <a:lnTo>
                    <a:pt x="117938" y="8681"/>
                  </a:lnTo>
                  <a:lnTo>
                    <a:pt x="108088" y="2511"/>
                  </a:lnTo>
                  <a:lnTo>
                    <a:pt x="75020" y="0"/>
                  </a:lnTo>
                  <a:lnTo>
                    <a:pt x="38571" y="12902"/>
                  </a:lnTo>
                  <a:lnTo>
                    <a:pt x="21050" y="25338"/>
                  </a:lnTo>
                  <a:lnTo>
                    <a:pt x="8870" y="36975"/>
                  </a:lnTo>
                  <a:lnTo>
                    <a:pt x="3942" y="46292"/>
                  </a:lnTo>
                  <a:lnTo>
                    <a:pt x="229" y="70612"/>
                  </a:lnTo>
                  <a:lnTo>
                    <a:pt x="4113" y="82562"/>
                  </a:lnTo>
                  <a:lnTo>
                    <a:pt x="13010" y="95688"/>
                  </a:lnTo>
                  <a:lnTo>
                    <a:pt x="29485" y="113067"/>
                  </a:lnTo>
                  <a:lnTo>
                    <a:pt x="38785" y="117929"/>
                  </a:lnTo>
                  <a:lnTo>
                    <a:pt x="47718" y="120936"/>
                  </a:lnTo>
                  <a:lnTo>
                    <a:pt x="58353" y="126543"/>
                  </a:lnTo>
                  <a:lnTo>
                    <a:pt x="93902" y="133753"/>
                  </a:lnTo>
                  <a:lnTo>
                    <a:pt x="129527" y="129467"/>
                  </a:lnTo>
                  <a:lnTo>
                    <a:pt x="140757" y="129440"/>
                  </a:lnTo>
                  <a:lnTo>
                    <a:pt x="142098" y="128592"/>
                  </a:lnTo>
                  <a:lnTo>
                    <a:pt x="142992" y="127181"/>
                  </a:lnTo>
                  <a:lnTo>
                    <a:pt x="144777" y="121826"/>
                  </a:lnTo>
                  <a:lnTo>
                    <a:pt x="137159" y="1218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3" name="SMARTInkShape-2259"/>
            <p:cNvSpPr/>
            <p:nvPr/>
          </p:nvSpPr>
          <p:spPr>
            <a:xfrm>
              <a:off x="9883590" y="3821141"/>
              <a:ext cx="144331" cy="148840"/>
            </a:xfrm>
            <a:custGeom>
              <a:avLst/>
              <a:gdLst/>
              <a:ahLst/>
              <a:cxnLst/>
              <a:rect l="0" t="0" r="0" b="0"/>
              <a:pathLst>
                <a:path w="144331" h="148840">
                  <a:moveTo>
                    <a:pt x="113849" y="42199"/>
                  </a:moveTo>
                  <a:lnTo>
                    <a:pt x="113849" y="23255"/>
                  </a:lnTo>
                  <a:lnTo>
                    <a:pt x="111592" y="18822"/>
                  </a:lnTo>
                  <a:lnTo>
                    <a:pt x="103245" y="9077"/>
                  </a:lnTo>
                  <a:lnTo>
                    <a:pt x="98412" y="6311"/>
                  </a:lnTo>
                  <a:lnTo>
                    <a:pt x="93441" y="4236"/>
                  </a:lnTo>
                  <a:lnTo>
                    <a:pt x="88411" y="491"/>
                  </a:lnTo>
                  <a:lnTo>
                    <a:pt x="85037" y="0"/>
                  </a:lnTo>
                  <a:lnTo>
                    <a:pt x="62908" y="4474"/>
                  </a:lnTo>
                  <a:lnTo>
                    <a:pt x="35721" y="17055"/>
                  </a:lnTo>
                  <a:lnTo>
                    <a:pt x="20286" y="29532"/>
                  </a:lnTo>
                  <a:lnTo>
                    <a:pt x="4667" y="55348"/>
                  </a:lnTo>
                  <a:lnTo>
                    <a:pt x="560" y="74461"/>
                  </a:lnTo>
                  <a:lnTo>
                    <a:pt x="0" y="81374"/>
                  </a:lnTo>
                  <a:lnTo>
                    <a:pt x="6152" y="104511"/>
                  </a:lnTo>
                  <a:lnTo>
                    <a:pt x="18289" y="120861"/>
                  </a:lnTo>
                  <a:lnTo>
                    <a:pt x="27868" y="130323"/>
                  </a:lnTo>
                  <a:lnTo>
                    <a:pt x="50450" y="145424"/>
                  </a:lnTo>
                  <a:lnTo>
                    <a:pt x="73558" y="148424"/>
                  </a:lnTo>
                  <a:lnTo>
                    <a:pt x="97160" y="148839"/>
                  </a:lnTo>
                  <a:lnTo>
                    <a:pt x="104456" y="146604"/>
                  </a:lnTo>
                  <a:lnTo>
                    <a:pt x="136324" y="126149"/>
                  </a:lnTo>
                  <a:lnTo>
                    <a:pt x="144330" y="118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4" name="SMARTInkShape-2260"/>
            <p:cNvSpPr/>
            <p:nvPr/>
          </p:nvSpPr>
          <p:spPr>
            <a:xfrm>
              <a:off x="9639327" y="3849331"/>
              <a:ext cx="198094" cy="151158"/>
            </a:xfrm>
            <a:custGeom>
              <a:avLst/>
              <a:gdLst/>
              <a:ahLst/>
              <a:cxnLst/>
              <a:rect l="0" t="0" r="0" b="0"/>
              <a:pathLst>
                <a:path w="198094" h="151158">
                  <a:moveTo>
                    <a:pt x="7593" y="21629"/>
                  </a:moveTo>
                  <a:lnTo>
                    <a:pt x="1032" y="21629"/>
                  </a:lnTo>
                  <a:lnTo>
                    <a:pt x="678" y="22476"/>
                  </a:lnTo>
                  <a:lnTo>
                    <a:pt x="0" y="39541"/>
                  </a:lnTo>
                  <a:lnTo>
                    <a:pt x="2243" y="44548"/>
                  </a:lnTo>
                  <a:lnTo>
                    <a:pt x="4026" y="47068"/>
                  </a:lnTo>
                  <a:lnTo>
                    <a:pt x="13485" y="82789"/>
                  </a:lnTo>
                  <a:lnTo>
                    <a:pt x="16959" y="97888"/>
                  </a:lnTo>
                  <a:lnTo>
                    <a:pt x="32088" y="135261"/>
                  </a:lnTo>
                  <a:lnTo>
                    <a:pt x="35413" y="140712"/>
                  </a:lnTo>
                  <a:lnTo>
                    <a:pt x="38070" y="151157"/>
                  </a:lnTo>
                  <a:lnTo>
                    <a:pt x="38073" y="140562"/>
                  </a:lnTo>
                  <a:lnTo>
                    <a:pt x="45223" y="102975"/>
                  </a:lnTo>
                  <a:lnTo>
                    <a:pt x="45631" y="67870"/>
                  </a:lnTo>
                  <a:lnTo>
                    <a:pt x="45688" y="34598"/>
                  </a:lnTo>
                  <a:lnTo>
                    <a:pt x="46538" y="20015"/>
                  </a:lnTo>
                  <a:lnTo>
                    <a:pt x="49737" y="13010"/>
                  </a:lnTo>
                  <a:lnTo>
                    <a:pt x="51776" y="10803"/>
                  </a:lnTo>
                  <a:lnTo>
                    <a:pt x="63605" y="2925"/>
                  </a:lnTo>
                  <a:lnTo>
                    <a:pt x="83268" y="0"/>
                  </a:lnTo>
                  <a:lnTo>
                    <a:pt x="114816" y="5438"/>
                  </a:lnTo>
                  <a:lnTo>
                    <a:pt x="127886" y="14198"/>
                  </a:lnTo>
                  <a:lnTo>
                    <a:pt x="141390" y="27091"/>
                  </a:lnTo>
                  <a:lnTo>
                    <a:pt x="162501" y="64923"/>
                  </a:lnTo>
                  <a:lnTo>
                    <a:pt x="173445" y="99422"/>
                  </a:lnTo>
                  <a:lnTo>
                    <a:pt x="176010" y="125534"/>
                  </a:lnTo>
                  <a:lnTo>
                    <a:pt x="182760" y="135794"/>
                  </a:lnTo>
                  <a:lnTo>
                    <a:pt x="188917" y="130666"/>
                  </a:lnTo>
                  <a:lnTo>
                    <a:pt x="196718" y="128619"/>
                  </a:lnTo>
                  <a:lnTo>
                    <a:pt x="198093" y="1130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5" name="SMARTInkShape-2261"/>
            <p:cNvSpPr/>
            <p:nvPr/>
          </p:nvSpPr>
          <p:spPr>
            <a:xfrm>
              <a:off x="9456582" y="3863576"/>
              <a:ext cx="159858" cy="143323"/>
            </a:xfrm>
            <a:custGeom>
              <a:avLst/>
              <a:gdLst/>
              <a:ahLst/>
              <a:cxnLst/>
              <a:rect l="0" t="0" r="0" b="0"/>
              <a:pathLst>
                <a:path w="159858" h="143323">
                  <a:moveTo>
                    <a:pt x="7457" y="75964"/>
                  </a:moveTo>
                  <a:lnTo>
                    <a:pt x="18064" y="75964"/>
                  </a:lnTo>
                  <a:lnTo>
                    <a:pt x="38666" y="63901"/>
                  </a:lnTo>
                  <a:lnTo>
                    <a:pt x="58402" y="57306"/>
                  </a:lnTo>
                  <a:lnTo>
                    <a:pt x="69495" y="50304"/>
                  </a:lnTo>
                  <a:lnTo>
                    <a:pt x="95486" y="17749"/>
                  </a:lnTo>
                  <a:lnTo>
                    <a:pt x="98449" y="8916"/>
                  </a:lnTo>
                  <a:lnTo>
                    <a:pt x="96441" y="5807"/>
                  </a:lnTo>
                  <a:lnTo>
                    <a:pt x="94720" y="3793"/>
                  </a:lnTo>
                  <a:lnTo>
                    <a:pt x="90550" y="1554"/>
                  </a:lnTo>
                  <a:lnTo>
                    <a:pt x="73245" y="0"/>
                  </a:lnTo>
                  <a:lnTo>
                    <a:pt x="49835" y="632"/>
                  </a:lnTo>
                  <a:lnTo>
                    <a:pt x="36008" y="5854"/>
                  </a:lnTo>
                  <a:lnTo>
                    <a:pt x="6100" y="31764"/>
                  </a:lnTo>
                  <a:lnTo>
                    <a:pt x="2620" y="39669"/>
                  </a:lnTo>
                  <a:lnTo>
                    <a:pt x="0" y="66969"/>
                  </a:lnTo>
                  <a:lnTo>
                    <a:pt x="5954" y="86354"/>
                  </a:lnTo>
                  <a:lnTo>
                    <a:pt x="10458" y="96386"/>
                  </a:lnTo>
                  <a:lnTo>
                    <a:pt x="17540" y="104232"/>
                  </a:lnTo>
                  <a:lnTo>
                    <a:pt x="50782" y="130655"/>
                  </a:lnTo>
                  <a:lnTo>
                    <a:pt x="86206" y="141794"/>
                  </a:lnTo>
                  <a:lnTo>
                    <a:pt x="96362" y="143322"/>
                  </a:lnTo>
                  <a:lnTo>
                    <a:pt x="111599" y="140137"/>
                  </a:lnTo>
                  <a:lnTo>
                    <a:pt x="135518" y="126600"/>
                  </a:lnTo>
                  <a:lnTo>
                    <a:pt x="142831" y="119353"/>
                  </a:lnTo>
                  <a:lnTo>
                    <a:pt x="159857" y="912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6" name="SMARTInkShape-2262"/>
            <p:cNvSpPr/>
            <p:nvPr/>
          </p:nvSpPr>
          <p:spPr>
            <a:xfrm>
              <a:off x="9227820" y="3863340"/>
              <a:ext cx="121920" cy="137149"/>
            </a:xfrm>
            <a:custGeom>
              <a:avLst/>
              <a:gdLst/>
              <a:ahLst/>
              <a:cxnLst/>
              <a:rect l="0" t="0" r="0" b="0"/>
              <a:pathLst>
                <a:path w="121920" h="137149">
                  <a:moveTo>
                    <a:pt x="0" y="15240"/>
                  </a:moveTo>
                  <a:lnTo>
                    <a:pt x="0" y="19285"/>
                  </a:lnTo>
                  <a:lnTo>
                    <a:pt x="847" y="20477"/>
                  </a:lnTo>
                  <a:lnTo>
                    <a:pt x="2258" y="21271"/>
                  </a:lnTo>
                  <a:lnTo>
                    <a:pt x="4046" y="21801"/>
                  </a:lnTo>
                  <a:lnTo>
                    <a:pt x="5237" y="23001"/>
                  </a:lnTo>
                  <a:lnTo>
                    <a:pt x="20555" y="56247"/>
                  </a:lnTo>
                  <a:lnTo>
                    <a:pt x="40649" y="92489"/>
                  </a:lnTo>
                  <a:lnTo>
                    <a:pt x="58703" y="121391"/>
                  </a:lnTo>
                  <a:lnTo>
                    <a:pt x="60804" y="126765"/>
                  </a:lnTo>
                  <a:lnTo>
                    <a:pt x="64559" y="131975"/>
                  </a:lnTo>
                  <a:lnTo>
                    <a:pt x="69051" y="134856"/>
                  </a:lnTo>
                  <a:lnTo>
                    <a:pt x="76105" y="136857"/>
                  </a:lnTo>
                  <a:lnTo>
                    <a:pt x="94075" y="137148"/>
                  </a:lnTo>
                  <a:lnTo>
                    <a:pt x="99102" y="134897"/>
                  </a:lnTo>
                  <a:lnTo>
                    <a:pt x="101628" y="133111"/>
                  </a:lnTo>
                  <a:lnTo>
                    <a:pt x="103312" y="130227"/>
                  </a:lnTo>
                  <a:lnTo>
                    <a:pt x="111621" y="93281"/>
                  </a:lnTo>
                  <a:lnTo>
                    <a:pt x="114143" y="55854"/>
                  </a:lnTo>
                  <a:lnTo>
                    <a:pt x="114290" y="35707"/>
                  </a:lnTo>
                  <a:lnTo>
                    <a:pt x="112038" y="30545"/>
                  </a:lnTo>
                  <a:lnTo>
                    <a:pt x="109061" y="25429"/>
                  </a:lnTo>
                  <a:lnTo>
                    <a:pt x="106993" y="16749"/>
                  </a:lnTo>
                  <a:lnTo>
                    <a:pt x="106773" y="11642"/>
                  </a:lnTo>
                  <a:lnTo>
                    <a:pt x="105896" y="10301"/>
                  </a:lnTo>
                  <a:lnTo>
                    <a:pt x="104463" y="9408"/>
                  </a:lnTo>
                  <a:lnTo>
                    <a:pt x="100127" y="7973"/>
                  </a:lnTo>
                  <a:lnTo>
                    <a:pt x="106394" y="7629"/>
                  </a:lnTo>
                  <a:lnTo>
                    <a:pt x="113216" y="7621"/>
                  </a:lnTo>
                  <a:lnTo>
                    <a:pt x="1219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7" name="SMARTInkShape-2263"/>
            <p:cNvSpPr/>
            <p:nvPr/>
          </p:nvSpPr>
          <p:spPr>
            <a:xfrm>
              <a:off x="9159239" y="3771900"/>
              <a:ext cx="22862" cy="232627"/>
            </a:xfrm>
            <a:custGeom>
              <a:avLst/>
              <a:gdLst/>
              <a:ahLst/>
              <a:cxnLst/>
              <a:rect l="0" t="0" r="0" b="0"/>
              <a:pathLst>
                <a:path w="22862" h="232627">
                  <a:moveTo>
                    <a:pt x="0" y="0"/>
                  </a:moveTo>
                  <a:lnTo>
                    <a:pt x="7307" y="0"/>
                  </a:lnTo>
                  <a:lnTo>
                    <a:pt x="7622" y="37096"/>
                  </a:lnTo>
                  <a:lnTo>
                    <a:pt x="7622" y="72736"/>
                  </a:lnTo>
                  <a:lnTo>
                    <a:pt x="7622" y="108104"/>
                  </a:lnTo>
                  <a:lnTo>
                    <a:pt x="12859" y="141832"/>
                  </a:lnTo>
                  <a:lnTo>
                    <a:pt x="14927" y="176042"/>
                  </a:lnTo>
                  <a:lnTo>
                    <a:pt x="15233" y="212081"/>
                  </a:lnTo>
                  <a:lnTo>
                    <a:pt x="15241" y="232626"/>
                  </a:lnTo>
                  <a:lnTo>
                    <a:pt x="15241" y="215540"/>
                  </a:lnTo>
                  <a:lnTo>
                    <a:pt x="22861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8" name="SMARTInkShape-2264"/>
            <p:cNvSpPr/>
            <p:nvPr/>
          </p:nvSpPr>
          <p:spPr>
            <a:xfrm>
              <a:off x="8884920" y="3893820"/>
              <a:ext cx="182881" cy="15241"/>
            </a:xfrm>
            <a:custGeom>
              <a:avLst/>
              <a:gdLst/>
              <a:ahLst/>
              <a:cxnLst/>
              <a:rect l="0" t="0" r="0" b="0"/>
              <a:pathLst>
                <a:path w="182881" h="15241">
                  <a:moveTo>
                    <a:pt x="0" y="15240"/>
                  </a:moveTo>
                  <a:lnTo>
                    <a:pt x="4046" y="11195"/>
                  </a:lnTo>
                  <a:lnTo>
                    <a:pt x="8289" y="9208"/>
                  </a:lnTo>
                  <a:lnTo>
                    <a:pt x="40090" y="3668"/>
                  </a:lnTo>
                  <a:lnTo>
                    <a:pt x="69820" y="724"/>
                  </a:lnTo>
                  <a:lnTo>
                    <a:pt x="105168" y="143"/>
                  </a:lnTo>
                  <a:lnTo>
                    <a:pt x="136861" y="28"/>
                  </a:lnTo>
                  <a:lnTo>
                    <a:pt x="174698" y="1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9" name="SMARTInkShape-2265"/>
            <p:cNvSpPr/>
            <p:nvPr/>
          </p:nvSpPr>
          <p:spPr>
            <a:xfrm>
              <a:off x="8939350" y="3711284"/>
              <a:ext cx="90351" cy="304325"/>
            </a:xfrm>
            <a:custGeom>
              <a:avLst/>
              <a:gdLst/>
              <a:ahLst/>
              <a:cxnLst/>
              <a:rect l="0" t="0" r="0" b="0"/>
              <a:pathLst>
                <a:path w="90351" h="304325">
                  <a:moveTo>
                    <a:pt x="90350" y="22516"/>
                  </a:moveTo>
                  <a:lnTo>
                    <a:pt x="86305" y="18471"/>
                  </a:lnTo>
                  <a:lnTo>
                    <a:pt x="82061" y="16485"/>
                  </a:lnTo>
                  <a:lnTo>
                    <a:pt x="79744" y="15955"/>
                  </a:lnTo>
                  <a:lnTo>
                    <a:pt x="67431" y="9004"/>
                  </a:lnTo>
                  <a:lnTo>
                    <a:pt x="30738" y="0"/>
                  </a:lnTo>
                  <a:lnTo>
                    <a:pt x="23498" y="2067"/>
                  </a:lnTo>
                  <a:lnTo>
                    <a:pt x="15996" y="6247"/>
                  </a:lnTo>
                  <a:lnTo>
                    <a:pt x="10652" y="6971"/>
                  </a:lnTo>
                  <a:lnTo>
                    <a:pt x="9278" y="7920"/>
                  </a:lnTo>
                  <a:lnTo>
                    <a:pt x="8362" y="9399"/>
                  </a:lnTo>
                  <a:lnTo>
                    <a:pt x="7073" y="15525"/>
                  </a:lnTo>
                  <a:lnTo>
                    <a:pt x="6892" y="17855"/>
                  </a:lnTo>
                  <a:lnTo>
                    <a:pt x="4433" y="22702"/>
                  </a:lnTo>
                  <a:lnTo>
                    <a:pt x="2592" y="25180"/>
                  </a:lnTo>
                  <a:lnTo>
                    <a:pt x="546" y="32449"/>
                  </a:lnTo>
                  <a:lnTo>
                    <a:pt x="0" y="36758"/>
                  </a:lnTo>
                  <a:lnTo>
                    <a:pt x="6245" y="74416"/>
                  </a:lnTo>
                  <a:lnTo>
                    <a:pt x="12524" y="110923"/>
                  </a:lnTo>
                  <a:lnTo>
                    <a:pt x="14086" y="147564"/>
                  </a:lnTo>
                  <a:lnTo>
                    <a:pt x="14148" y="181078"/>
                  </a:lnTo>
                  <a:lnTo>
                    <a:pt x="14150" y="214647"/>
                  </a:lnTo>
                  <a:lnTo>
                    <a:pt x="14996" y="223054"/>
                  </a:lnTo>
                  <a:lnTo>
                    <a:pt x="20181" y="237608"/>
                  </a:lnTo>
                  <a:lnTo>
                    <a:pt x="21729" y="273352"/>
                  </a:lnTo>
                  <a:lnTo>
                    <a:pt x="21770" y="304324"/>
                  </a:lnTo>
                  <a:lnTo>
                    <a:pt x="6530" y="2892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0" name="SMARTInkShape-2266"/>
            <p:cNvSpPr/>
            <p:nvPr/>
          </p:nvSpPr>
          <p:spPr>
            <a:xfrm>
              <a:off x="8648719" y="3836415"/>
              <a:ext cx="151218" cy="171352"/>
            </a:xfrm>
            <a:custGeom>
              <a:avLst/>
              <a:gdLst/>
              <a:ahLst/>
              <a:cxnLst/>
              <a:rect l="0" t="0" r="0" b="0"/>
              <a:pathLst>
                <a:path w="151218" h="171352">
                  <a:moveTo>
                    <a:pt x="7601" y="26925"/>
                  </a:moveTo>
                  <a:lnTo>
                    <a:pt x="7601" y="30970"/>
                  </a:lnTo>
                  <a:lnTo>
                    <a:pt x="5343" y="35214"/>
                  </a:lnTo>
                  <a:lnTo>
                    <a:pt x="2364" y="39922"/>
                  </a:lnTo>
                  <a:lnTo>
                    <a:pt x="686" y="48180"/>
                  </a:lnTo>
                  <a:lnTo>
                    <a:pt x="0" y="83602"/>
                  </a:lnTo>
                  <a:lnTo>
                    <a:pt x="834" y="98281"/>
                  </a:lnTo>
                  <a:lnTo>
                    <a:pt x="7288" y="128088"/>
                  </a:lnTo>
                  <a:lnTo>
                    <a:pt x="7598" y="154956"/>
                  </a:lnTo>
                  <a:lnTo>
                    <a:pt x="6753" y="155459"/>
                  </a:lnTo>
                  <a:lnTo>
                    <a:pt x="8" y="156461"/>
                  </a:lnTo>
                  <a:lnTo>
                    <a:pt x="834" y="144297"/>
                  </a:lnTo>
                  <a:lnTo>
                    <a:pt x="6543" y="120640"/>
                  </a:lnTo>
                  <a:lnTo>
                    <a:pt x="7508" y="86357"/>
                  </a:lnTo>
                  <a:lnTo>
                    <a:pt x="9847" y="51842"/>
                  </a:lnTo>
                  <a:lnTo>
                    <a:pt x="17006" y="21743"/>
                  </a:lnTo>
                  <a:lnTo>
                    <a:pt x="25734" y="9627"/>
                  </a:lnTo>
                  <a:lnTo>
                    <a:pt x="32875" y="6537"/>
                  </a:lnTo>
                  <a:lnTo>
                    <a:pt x="61416" y="0"/>
                  </a:lnTo>
                  <a:lnTo>
                    <a:pt x="78110" y="3331"/>
                  </a:lnTo>
                  <a:lnTo>
                    <a:pt x="96662" y="12042"/>
                  </a:lnTo>
                  <a:lnTo>
                    <a:pt x="108731" y="21915"/>
                  </a:lnTo>
                  <a:lnTo>
                    <a:pt x="129503" y="57606"/>
                  </a:lnTo>
                  <a:lnTo>
                    <a:pt x="134878" y="70447"/>
                  </a:lnTo>
                  <a:lnTo>
                    <a:pt x="144813" y="107554"/>
                  </a:lnTo>
                  <a:lnTo>
                    <a:pt x="150635" y="126358"/>
                  </a:lnTo>
                  <a:lnTo>
                    <a:pt x="151217" y="131314"/>
                  </a:lnTo>
                  <a:lnTo>
                    <a:pt x="149606" y="139078"/>
                  </a:lnTo>
                  <a:lnTo>
                    <a:pt x="146197" y="148208"/>
                  </a:lnTo>
                  <a:lnTo>
                    <a:pt x="145044" y="158879"/>
                  </a:lnTo>
                  <a:lnTo>
                    <a:pt x="144103" y="160615"/>
                  </a:lnTo>
                  <a:lnTo>
                    <a:pt x="142630" y="161772"/>
                  </a:lnTo>
                  <a:lnTo>
                    <a:pt x="140800" y="162542"/>
                  </a:lnTo>
                  <a:lnTo>
                    <a:pt x="139580" y="163903"/>
                  </a:lnTo>
                  <a:lnTo>
                    <a:pt x="137236" y="171351"/>
                  </a:lnTo>
                  <a:lnTo>
                    <a:pt x="137142" y="156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1" name="SMARTInkShape-2267"/>
            <p:cNvSpPr/>
            <p:nvPr/>
          </p:nvSpPr>
          <p:spPr>
            <a:xfrm>
              <a:off x="8542020" y="3771900"/>
              <a:ext cx="15242" cy="7621"/>
            </a:xfrm>
            <a:custGeom>
              <a:avLst/>
              <a:gdLst/>
              <a:ahLst/>
              <a:cxnLst/>
              <a:rect l="0" t="0" r="0" b="0"/>
              <a:pathLst>
                <a:path w="15242" h="7621">
                  <a:moveTo>
                    <a:pt x="0" y="0"/>
                  </a:moveTo>
                  <a:lnTo>
                    <a:pt x="0" y="4045"/>
                  </a:lnTo>
                  <a:lnTo>
                    <a:pt x="847" y="5237"/>
                  </a:lnTo>
                  <a:lnTo>
                    <a:pt x="2258" y="6031"/>
                  </a:lnTo>
                  <a:lnTo>
                    <a:pt x="7760" y="7410"/>
                  </a:lnTo>
                  <a:lnTo>
                    <a:pt x="15241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2" name="SMARTInkShape-2268"/>
            <p:cNvSpPr/>
            <p:nvPr/>
          </p:nvSpPr>
          <p:spPr>
            <a:xfrm>
              <a:off x="8511539" y="3878580"/>
              <a:ext cx="45723" cy="129541"/>
            </a:xfrm>
            <a:custGeom>
              <a:avLst/>
              <a:gdLst/>
              <a:ahLst/>
              <a:cxnLst/>
              <a:rect l="0" t="0" r="0" b="0"/>
              <a:pathLst>
                <a:path w="45723" h="129541">
                  <a:moveTo>
                    <a:pt x="0" y="0"/>
                  </a:moveTo>
                  <a:lnTo>
                    <a:pt x="0" y="18133"/>
                  </a:lnTo>
                  <a:lnTo>
                    <a:pt x="2259" y="23017"/>
                  </a:lnTo>
                  <a:lnTo>
                    <a:pt x="5237" y="28010"/>
                  </a:lnTo>
                  <a:lnTo>
                    <a:pt x="6915" y="36428"/>
                  </a:lnTo>
                  <a:lnTo>
                    <a:pt x="8405" y="58563"/>
                  </a:lnTo>
                  <a:lnTo>
                    <a:pt x="14530" y="80512"/>
                  </a:lnTo>
                  <a:lnTo>
                    <a:pt x="15239" y="112792"/>
                  </a:lnTo>
                  <a:lnTo>
                    <a:pt x="20477" y="120086"/>
                  </a:lnTo>
                  <a:lnTo>
                    <a:pt x="21802" y="124774"/>
                  </a:lnTo>
                  <a:lnTo>
                    <a:pt x="23001" y="126362"/>
                  </a:lnTo>
                  <a:lnTo>
                    <a:pt x="26593" y="128128"/>
                  </a:lnTo>
                  <a:lnTo>
                    <a:pt x="45722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5" name="SMARTInkShape-Group317"/>
          <p:cNvGrpSpPr/>
          <p:nvPr/>
        </p:nvGrpSpPr>
        <p:grpSpPr>
          <a:xfrm>
            <a:off x="670578" y="4137974"/>
            <a:ext cx="1760203" cy="281494"/>
            <a:chOff x="670578" y="4137974"/>
            <a:chExt cx="1760203" cy="281494"/>
          </a:xfrm>
        </p:grpSpPr>
        <p:sp>
          <p:nvSpPr>
            <p:cNvPr id="3064" name="SMARTInkShape-2269"/>
            <p:cNvSpPr/>
            <p:nvPr/>
          </p:nvSpPr>
          <p:spPr>
            <a:xfrm>
              <a:off x="2232660" y="4282440"/>
              <a:ext cx="198121" cy="15241"/>
            </a:xfrm>
            <a:custGeom>
              <a:avLst/>
              <a:gdLst/>
              <a:ahLst/>
              <a:cxnLst/>
              <a:rect l="0" t="0" r="0" b="0"/>
              <a:pathLst>
                <a:path w="198121" h="15241">
                  <a:moveTo>
                    <a:pt x="0" y="15240"/>
                  </a:moveTo>
                  <a:lnTo>
                    <a:pt x="36110" y="15240"/>
                  </a:lnTo>
                  <a:lnTo>
                    <a:pt x="69321" y="15240"/>
                  </a:lnTo>
                  <a:lnTo>
                    <a:pt x="91660" y="12982"/>
                  </a:lnTo>
                  <a:lnTo>
                    <a:pt x="129569" y="8326"/>
                  </a:lnTo>
                  <a:lnTo>
                    <a:pt x="167644" y="3668"/>
                  </a:lnTo>
                  <a:lnTo>
                    <a:pt x="1981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5" name="SMARTInkShape-2270"/>
            <p:cNvSpPr/>
            <p:nvPr/>
          </p:nvSpPr>
          <p:spPr>
            <a:xfrm>
              <a:off x="2316480" y="4206240"/>
              <a:ext cx="22861" cy="205606"/>
            </a:xfrm>
            <a:custGeom>
              <a:avLst/>
              <a:gdLst/>
              <a:ahLst/>
              <a:cxnLst/>
              <a:rect l="0" t="0" r="0" b="0"/>
              <a:pathLst>
                <a:path w="22861" h="205606">
                  <a:moveTo>
                    <a:pt x="0" y="0"/>
                  </a:moveTo>
                  <a:lnTo>
                    <a:pt x="0" y="4045"/>
                  </a:lnTo>
                  <a:lnTo>
                    <a:pt x="2258" y="8289"/>
                  </a:lnTo>
                  <a:lnTo>
                    <a:pt x="5237" y="12997"/>
                  </a:lnTo>
                  <a:lnTo>
                    <a:pt x="6914" y="21255"/>
                  </a:lnTo>
                  <a:lnTo>
                    <a:pt x="8258" y="33203"/>
                  </a:lnTo>
                  <a:lnTo>
                    <a:pt x="12795" y="43328"/>
                  </a:lnTo>
                  <a:lnTo>
                    <a:pt x="19190" y="81385"/>
                  </a:lnTo>
                  <a:lnTo>
                    <a:pt x="22645" y="117693"/>
                  </a:lnTo>
                  <a:lnTo>
                    <a:pt x="22847" y="153518"/>
                  </a:lnTo>
                  <a:lnTo>
                    <a:pt x="22860" y="189860"/>
                  </a:lnTo>
                  <a:lnTo>
                    <a:pt x="22860" y="205605"/>
                  </a:lnTo>
                  <a:lnTo>
                    <a:pt x="2286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6" name="SMARTInkShape-2271"/>
            <p:cNvSpPr/>
            <p:nvPr/>
          </p:nvSpPr>
          <p:spPr>
            <a:xfrm>
              <a:off x="2156460" y="4213860"/>
              <a:ext cx="22861" cy="7621"/>
            </a:xfrm>
            <a:custGeom>
              <a:avLst/>
              <a:gdLst/>
              <a:ahLst/>
              <a:cxnLst/>
              <a:rect l="0" t="0" r="0" b="0"/>
              <a:pathLst>
                <a:path w="22861" h="7621">
                  <a:moveTo>
                    <a:pt x="0" y="7620"/>
                  </a:moveTo>
                  <a:lnTo>
                    <a:pt x="0" y="3575"/>
                  </a:lnTo>
                  <a:lnTo>
                    <a:pt x="847" y="2383"/>
                  </a:lnTo>
                  <a:lnTo>
                    <a:pt x="2258" y="1589"/>
                  </a:lnTo>
                  <a:lnTo>
                    <a:pt x="13867" y="93"/>
                  </a:lnTo>
                  <a:lnTo>
                    <a:pt x="228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7" name="SMARTInkShape-2272"/>
            <p:cNvSpPr/>
            <p:nvPr/>
          </p:nvSpPr>
          <p:spPr>
            <a:xfrm>
              <a:off x="2171700" y="4274820"/>
              <a:ext cx="38101" cy="129499"/>
            </a:xfrm>
            <a:custGeom>
              <a:avLst/>
              <a:gdLst/>
              <a:ahLst/>
              <a:cxnLst/>
              <a:rect l="0" t="0" r="0" b="0"/>
              <a:pathLst>
                <a:path w="38101" h="129499">
                  <a:moveTo>
                    <a:pt x="0" y="0"/>
                  </a:moveTo>
                  <a:lnTo>
                    <a:pt x="847" y="34093"/>
                  </a:lnTo>
                  <a:lnTo>
                    <a:pt x="12151" y="68831"/>
                  </a:lnTo>
                  <a:lnTo>
                    <a:pt x="19165" y="105110"/>
                  </a:lnTo>
                  <a:lnTo>
                    <a:pt x="22373" y="121379"/>
                  </a:lnTo>
                  <a:lnTo>
                    <a:pt x="22535" y="124099"/>
                  </a:lnTo>
                  <a:lnTo>
                    <a:pt x="23490" y="125913"/>
                  </a:lnTo>
                  <a:lnTo>
                    <a:pt x="24974" y="127122"/>
                  </a:lnTo>
                  <a:lnTo>
                    <a:pt x="30385" y="129498"/>
                  </a:lnTo>
                  <a:lnTo>
                    <a:pt x="3810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8" name="SMARTInkShape-2273"/>
            <p:cNvSpPr/>
            <p:nvPr/>
          </p:nvSpPr>
          <p:spPr>
            <a:xfrm>
              <a:off x="1844132" y="4229140"/>
              <a:ext cx="167549" cy="159683"/>
            </a:xfrm>
            <a:custGeom>
              <a:avLst/>
              <a:gdLst/>
              <a:ahLst/>
              <a:cxnLst/>
              <a:rect l="0" t="0" r="0" b="0"/>
              <a:pathLst>
                <a:path w="167549" h="159683">
                  <a:moveTo>
                    <a:pt x="15148" y="91400"/>
                  </a:moveTo>
                  <a:lnTo>
                    <a:pt x="43168" y="91400"/>
                  </a:lnTo>
                  <a:lnTo>
                    <a:pt x="56462" y="85317"/>
                  </a:lnTo>
                  <a:lnTo>
                    <a:pt x="62579" y="80794"/>
                  </a:lnTo>
                  <a:lnTo>
                    <a:pt x="65862" y="75962"/>
                  </a:lnTo>
                  <a:lnTo>
                    <a:pt x="68167" y="70992"/>
                  </a:lnTo>
                  <a:lnTo>
                    <a:pt x="80536" y="55832"/>
                  </a:lnTo>
                  <a:lnTo>
                    <a:pt x="82782" y="48218"/>
                  </a:lnTo>
                  <a:lnTo>
                    <a:pt x="83308" y="43139"/>
                  </a:lnTo>
                  <a:lnTo>
                    <a:pt x="75943" y="18446"/>
                  </a:lnTo>
                  <a:lnTo>
                    <a:pt x="70211" y="7719"/>
                  </a:lnTo>
                  <a:lnTo>
                    <a:pt x="69637" y="5133"/>
                  </a:lnTo>
                  <a:lnTo>
                    <a:pt x="68407" y="3409"/>
                  </a:lnTo>
                  <a:lnTo>
                    <a:pt x="66741" y="2259"/>
                  </a:lnTo>
                  <a:lnTo>
                    <a:pt x="62631" y="982"/>
                  </a:lnTo>
                  <a:lnTo>
                    <a:pt x="39013" y="0"/>
                  </a:lnTo>
                  <a:lnTo>
                    <a:pt x="36138" y="833"/>
                  </a:lnTo>
                  <a:lnTo>
                    <a:pt x="34221" y="2235"/>
                  </a:lnTo>
                  <a:lnTo>
                    <a:pt x="32943" y="4017"/>
                  </a:lnTo>
                  <a:lnTo>
                    <a:pt x="10626" y="21215"/>
                  </a:lnTo>
                  <a:lnTo>
                    <a:pt x="5236" y="29445"/>
                  </a:lnTo>
                  <a:lnTo>
                    <a:pt x="1487" y="43598"/>
                  </a:lnTo>
                  <a:lnTo>
                    <a:pt x="0" y="78727"/>
                  </a:lnTo>
                  <a:lnTo>
                    <a:pt x="782" y="93101"/>
                  </a:lnTo>
                  <a:lnTo>
                    <a:pt x="10518" y="112780"/>
                  </a:lnTo>
                  <a:lnTo>
                    <a:pt x="17606" y="120094"/>
                  </a:lnTo>
                  <a:lnTo>
                    <a:pt x="53783" y="144694"/>
                  </a:lnTo>
                  <a:lnTo>
                    <a:pt x="78718" y="156587"/>
                  </a:lnTo>
                  <a:lnTo>
                    <a:pt x="114371" y="159682"/>
                  </a:lnTo>
                  <a:lnTo>
                    <a:pt x="130437" y="159045"/>
                  </a:lnTo>
                  <a:lnTo>
                    <a:pt x="157204" y="146110"/>
                  </a:lnTo>
                  <a:lnTo>
                    <a:pt x="167548" y="137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9" name="SMARTInkShape-2274"/>
            <p:cNvSpPr/>
            <p:nvPr/>
          </p:nvSpPr>
          <p:spPr>
            <a:xfrm>
              <a:off x="1638433" y="4244348"/>
              <a:ext cx="129245" cy="159982"/>
            </a:xfrm>
            <a:custGeom>
              <a:avLst/>
              <a:gdLst/>
              <a:ahLst/>
              <a:cxnLst/>
              <a:rect l="0" t="0" r="0" b="0"/>
              <a:pathLst>
                <a:path w="129245" h="159982">
                  <a:moveTo>
                    <a:pt x="106547" y="7612"/>
                  </a:moveTo>
                  <a:lnTo>
                    <a:pt x="95196" y="7612"/>
                  </a:lnTo>
                  <a:lnTo>
                    <a:pt x="90778" y="5354"/>
                  </a:lnTo>
                  <a:lnTo>
                    <a:pt x="88414" y="3567"/>
                  </a:lnTo>
                  <a:lnTo>
                    <a:pt x="81272" y="1580"/>
                  </a:lnTo>
                  <a:lnTo>
                    <a:pt x="45053" y="33"/>
                  </a:lnTo>
                  <a:lnTo>
                    <a:pt x="29207" y="0"/>
                  </a:lnTo>
                  <a:lnTo>
                    <a:pt x="23349" y="2253"/>
                  </a:lnTo>
                  <a:lnTo>
                    <a:pt x="15589" y="7298"/>
                  </a:lnTo>
                  <a:lnTo>
                    <a:pt x="15149" y="18190"/>
                  </a:lnTo>
                  <a:lnTo>
                    <a:pt x="15982" y="19744"/>
                  </a:lnTo>
                  <a:lnTo>
                    <a:pt x="17384" y="20780"/>
                  </a:lnTo>
                  <a:lnTo>
                    <a:pt x="21199" y="22778"/>
                  </a:lnTo>
                  <a:lnTo>
                    <a:pt x="55012" y="45754"/>
                  </a:lnTo>
                  <a:lnTo>
                    <a:pt x="93071" y="72947"/>
                  </a:lnTo>
                  <a:lnTo>
                    <a:pt x="123138" y="100505"/>
                  </a:lnTo>
                  <a:lnTo>
                    <a:pt x="126621" y="108447"/>
                  </a:lnTo>
                  <a:lnTo>
                    <a:pt x="129244" y="131730"/>
                  </a:lnTo>
                  <a:lnTo>
                    <a:pt x="127605" y="134384"/>
                  </a:lnTo>
                  <a:lnTo>
                    <a:pt x="117208" y="142164"/>
                  </a:lnTo>
                  <a:lnTo>
                    <a:pt x="100782" y="150121"/>
                  </a:lnTo>
                  <a:lnTo>
                    <a:pt x="65682" y="159217"/>
                  </a:lnTo>
                  <a:lnTo>
                    <a:pt x="29303" y="159981"/>
                  </a:lnTo>
                  <a:lnTo>
                    <a:pt x="23392" y="157740"/>
                  </a:lnTo>
                  <a:lnTo>
                    <a:pt x="17943" y="154769"/>
                  </a:lnTo>
                  <a:lnTo>
                    <a:pt x="12698" y="153448"/>
                  </a:lnTo>
                  <a:lnTo>
                    <a:pt x="7545" y="148346"/>
                  </a:lnTo>
                  <a:lnTo>
                    <a:pt x="1384" y="139363"/>
                  </a:lnTo>
                  <a:lnTo>
                    <a:pt x="0" y="124224"/>
                  </a:lnTo>
                  <a:lnTo>
                    <a:pt x="2184" y="120682"/>
                  </a:lnTo>
                  <a:lnTo>
                    <a:pt x="7487" y="114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0" name="SMARTInkShape-2275"/>
            <p:cNvSpPr/>
            <p:nvPr/>
          </p:nvSpPr>
          <p:spPr>
            <a:xfrm>
              <a:off x="1440180" y="4251960"/>
              <a:ext cx="137130" cy="167508"/>
            </a:xfrm>
            <a:custGeom>
              <a:avLst/>
              <a:gdLst/>
              <a:ahLst/>
              <a:cxnLst/>
              <a:rect l="0" t="0" r="0" b="0"/>
              <a:pathLst>
                <a:path w="137130" h="167508">
                  <a:moveTo>
                    <a:pt x="0" y="0"/>
                  </a:moveTo>
                  <a:lnTo>
                    <a:pt x="0" y="36045"/>
                  </a:lnTo>
                  <a:lnTo>
                    <a:pt x="847" y="55975"/>
                  </a:lnTo>
                  <a:lnTo>
                    <a:pt x="6914" y="87215"/>
                  </a:lnTo>
                  <a:lnTo>
                    <a:pt x="9738" y="112713"/>
                  </a:lnTo>
                  <a:lnTo>
                    <a:pt x="17015" y="136352"/>
                  </a:lnTo>
                  <a:lnTo>
                    <a:pt x="25751" y="147161"/>
                  </a:lnTo>
                  <a:lnTo>
                    <a:pt x="47232" y="162546"/>
                  </a:lnTo>
                  <a:lnTo>
                    <a:pt x="55141" y="165376"/>
                  </a:lnTo>
                  <a:lnTo>
                    <a:pt x="78399" y="167507"/>
                  </a:lnTo>
                  <a:lnTo>
                    <a:pt x="85926" y="163065"/>
                  </a:lnTo>
                  <a:lnTo>
                    <a:pt x="116744" y="134673"/>
                  </a:lnTo>
                  <a:lnTo>
                    <a:pt x="124432" y="122971"/>
                  </a:lnTo>
                  <a:lnTo>
                    <a:pt x="134478" y="88813"/>
                  </a:lnTo>
                  <a:lnTo>
                    <a:pt x="137055" y="52302"/>
                  </a:lnTo>
                  <a:lnTo>
                    <a:pt x="137129" y="43625"/>
                  </a:lnTo>
                  <a:lnTo>
                    <a:pt x="134888" y="38298"/>
                  </a:lnTo>
                  <a:lnTo>
                    <a:pt x="131917" y="33108"/>
                  </a:lnTo>
                  <a:lnTo>
                    <a:pt x="130009" y="22878"/>
                  </a:lnTo>
                  <a:lnTo>
                    <a:pt x="12954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1" name="SMARTInkShape-2276"/>
            <p:cNvSpPr/>
            <p:nvPr/>
          </p:nvSpPr>
          <p:spPr>
            <a:xfrm>
              <a:off x="1253723" y="4244368"/>
              <a:ext cx="140738" cy="152373"/>
            </a:xfrm>
            <a:custGeom>
              <a:avLst/>
              <a:gdLst/>
              <a:ahLst/>
              <a:cxnLst/>
              <a:rect l="0" t="0" r="0" b="0"/>
              <a:pathLst>
                <a:path w="140738" h="152373">
                  <a:moveTo>
                    <a:pt x="102637" y="15212"/>
                  </a:moveTo>
                  <a:lnTo>
                    <a:pt x="102637" y="7906"/>
                  </a:lnTo>
                  <a:lnTo>
                    <a:pt x="98592" y="3640"/>
                  </a:lnTo>
                  <a:lnTo>
                    <a:pt x="94348" y="1602"/>
                  </a:lnTo>
                  <a:lnTo>
                    <a:pt x="79289" y="14"/>
                  </a:lnTo>
                  <a:lnTo>
                    <a:pt x="76912" y="0"/>
                  </a:lnTo>
                  <a:lnTo>
                    <a:pt x="72012" y="2243"/>
                  </a:lnTo>
                  <a:lnTo>
                    <a:pt x="54201" y="13818"/>
                  </a:lnTo>
                  <a:lnTo>
                    <a:pt x="23802" y="49034"/>
                  </a:lnTo>
                  <a:lnTo>
                    <a:pt x="15308" y="63709"/>
                  </a:lnTo>
                  <a:lnTo>
                    <a:pt x="5474" y="93126"/>
                  </a:lnTo>
                  <a:lnTo>
                    <a:pt x="751" y="100076"/>
                  </a:lnTo>
                  <a:lnTo>
                    <a:pt x="0" y="103961"/>
                  </a:lnTo>
                  <a:lnTo>
                    <a:pt x="2939" y="123241"/>
                  </a:lnTo>
                  <a:lnTo>
                    <a:pt x="5551" y="128983"/>
                  </a:lnTo>
                  <a:lnTo>
                    <a:pt x="7433" y="131699"/>
                  </a:lnTo>
                  <a:lnTo>
                    <a:pt x="11782" y="134717"/>
                  </a:lnTo>
                  <a:lnTo>
                    <a:pt x="16537" y="136906"/>
                  </a:lnTo>
                  <a:lnTo>
                    <a:pt x="21473" y="140700"/>
                  </a:lnTo>
                  <a:lnTo>
                    <a:pt x="28746" y="142951"/>
                  </a:lnTo>
                  <a:lnTo>
                    <a:pt x="47213" y="144396"/>
                  </a:lnTo>
                  <a:lnTo>
                    <a:pt x="54862" y="142336"/>
                  </a:lnTo>
                  <a:lnTo>
                    <a:pt x="84071" y="124338"/>
                  </a:lnTo>
                  <a:lnTo>
                    <a:pt x="92244" y="115937"/>
                  </a:lnTo>
                  <a:lnTo>
                    <a:pt x="97453" y="107674"/>
                  </a:lnTo>
                  <a:lnTo>
                    <a:pt x="101101" y="93502"/>
                  </a:lnTo>
                  <a:lnTo>
                    <a:pt x="102610" y="55792"/>
                  </a:lnTo>
                  <a:lnTo>
                    <a:pt x="102637" y="22973"/>
                  </a:lnTo>
                  <a:lnTo>
                    <a:pt x="98247" y="22860"/>
                  </a:lnTo>
                  <a:lnTo>
                    <a:pt x="100121" y="22844"/>
                  </a:lnTo>
                  <a:lnTo>
                    <a:pt x="100960" y="23687"/>
                  </a:lnTo>
                  <a:lnTo>
                    <a:pt x="101892" y="26881"/>
                  </a:lnTo>
                  <a:lnTo>
                    <a:pt x="104866" y="54040"/>
                  </a:lnTo>
                  <a:lnTo>
                    <a:pt x="115283" y="91456"/>
                  </a:lnTo>
                  <a:lnTo>
                    <a:pt x="124337" y="127222"/>
                  </a:lnTo>
                  <a:lnTo>
                    <a:pt x="127239" y="134985"/>
                  </a:lnTo>
                  <a:lnTo>
                    <a:pt x="130505" y="141258"/>
                  </a:lnTo>
                  <a:lnTo>
                    <a:pt x="132773" y="150741"/>
                  </a:lnTo>
                  <a:lnTo>
                    <a:pt x="133734" y="151285"/>
                  </a:lnTo>
                  <a:lnTo>
                    <a:pt x="140737" y="1523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2" name="SMARTInkShape-2277"/>
            <p:cNvSpPr/>
            <p:nvPr/>
          </p:nvSpPr>
          <p:spPr>
            <a:xfrm>
              <a:off x="1074773" y="4229139"/>
              <a:ext cx="121227" cy="167460"/>
            </a:xfrm>
            <a:custGeom>
              <a:avLst/>
              <a:gdLst/>
              <a:ahLst/>
              <a:cxnLst/>
              <a:rect l="0" t="0" r="0" b="0"/>
              <a:pathLst>
                <a:path w="121227" h="167460">
                  <a:moveTo>
                    <a:pt x="106327" y="53301"/>
                  </a:moveTo>
                  <a:lnTo>
                    <a:pt x="120415" y="39213"/>
                  </a:lnTo>
                  <a:lnTo>
                    <a:pt x="121226" y="34357"/>
                  </a:lnTo>
                  <a:lnTo>
                    <a:pt x="119158" y="29924"/>
                  </a:lnTo>
                  <a:lnTo>
                    <a:pt x="116263" y="25131"/>
                  </a:lnTo>
                  <a:lnTo>
                    <a:pt x="114976" y="20179"/>
                  </a:lnTo>
                  <a:lnTo>
                    <a:pt x="109889" y="15155"/>
                  </a:lnTo>
                  <a:lnTo>
                    <a:pt x="91400" y="2215"/>
                  </a:lnTo>
                  <a:lnTo>
                    <a:pt x="78428" y="258"/>
                  </a:lnTo>
                  <a:lnTo>
                    <a:pt x="65692" y="0"/>
                  </a:lnTo>
                  <a:lnTo>
                    <a:pt x="60609" y="2236"/>
                  </a:lnTo>
                  <a:lnTo>
                    <a:pt x="36266" y="17874"/>
                  </a:lnTo>
                  <a:lnTo>
                    <a:pt x="20060" y="43599"/>
                  </a:lnTo>
                  <a:lnTo>
                    <a:pt x="10672" y="63551"/>
                  </a:lnTo>
                  <a:lnTo>
                    <a:pt x="1435" y="99026"/>
                  </a:lnTo>
                  <a:lnTo>
                    <a:pt x="0" y="119342"/>
                  </a:lnTo>
                  <a:lnTo>
                    <a:pt x="2062" y="127244"/>
                  </a:lnTo>
                  <a:lnTo>
                    <a:pt x="17568" y="153710"/>
                  </a:lnTo>
                  <a:lnTo>
                    <a:pt x="29134" y="162168"/>
                  </a:lnTo>
                  <a:lnTo>
                    <a:pt x="39240" y="165991"/>
                  </a:lnTo>
                  <a:lnTo>
                    <a:pt x="72602" y="167459"/>
                  </a:lnTo>
                  <a:lnTo>
                    <a:pt x="95635" y="161028"/>
                  </a:lnTo>
                  <a:lnTo>
                    <a:pt x="113947" y="152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" name="SMARTInkShape-2278"/>
            <p:cNvSpPr/>
            <p:nvPr/>
          </p:nvSpPr>
          <p:spPr>
            <a:xfrm>
              <a:off x="907912" y="4229136"/>
              <a:ext cx="128409" cy="167463"/>
            </a:xfrm>
            <a:custGeom>
              <a:avLst/>
              <a:gdLst/>
              <a:ahLst/>
              <a:cxnLst/>
              <a:rect l="0" t="0" r="0" b="0"/>
              <a:pathLst>
                <a:path w="128409" h="167463">
                  <a:moveTo>
                    <a:pt x="14108" y="83784"/>
                  </a:moveTo>
                  <a:lnTo>
                    <a:pt x="14108" y="77223"/>
                  </a:lnTo>
                  <a:lnTo>
                    <a:pt x="14955" y="76870"/>
                  </a:lnTo>
                  <a:lnTo>
                    <a:pt x="34516" y="75335"/>
                  </a:lnTo>
                  <a:lnTo>
                    <a:pt x="44605" y="70136"/>
                  </a:lnTo>
                  <a:lnTo>
                    <a:pt x="47140" y="69605"/>
                  </a:lnTo>
                  <a:lnTo>
                    <a:pt x="84169" y="50419"/>
                  </a:lnTo>
                  <a:lnTo>
                    <a:pt x="89837" y="47789"/>
                  </a:lnTo>
                  <a:lnTo>
                    <a:pt x="92534" y="47087"/>
                  </a:lnTo>
                  <a:lnTo>
                    <a:pt x="94332" y="45773"/>
                  </a:lnTo>
                  <a:lnTo>
                    <a:pt x="95531" y="44050"/>
                  </a:lnTo>
                  <a:lnTo>
                    <a:pt x="97709" y="39877"/>
                  </a:lnTo>
                  <a:lnTo>
                    <a:pt x="102849" y="32769"/>
                  </a:lnTo>
                  <a:lnTo>
                    <a:pt x="104748" y="25300"/>
                  </a:lnTo>
                  <a:lnTo>
                    <a:pt x="105517" y="11602"/>
                  </a:lnTo>
                  <a:lnTo>
                    <a:pt x="103276" y="7112"/>
                  </a:lnTo>
                  <a:lnTo>
                    <a:pt x="101494" y="4730"/>
                  </a:lnTo>
                  <a:lnTo>
                    <a:pt x="97255" y="2082"/>
                  </a:lnTo>
                  <a:lnTo>
                    <a:pt x="87635" y="382"/>
                  </a:lnTo>
                  <a:lnTo>
                    <a:pt x="68471" y="0"/>
                  </a:lnTo>
                  <a:lnTo>
                    <a:pt x="61412" y="2238"/>
                  </a:lnTo>
                  <a:lnTo>
                    <a:pt x="27602" y="22883"/>
                  </a:lnTo>
                  <a:lnTo>
                    <a:pt x="23104" y="25404"/>
                  </a:lnTo>
                  <a:lnTo>
                    <a:pt x="20105" y="28777"/>
                  </a:lnTo>
                  <a:lnTo>
                    <a:pt x="3736" y="66137"/>
                  </a:lnTo>
                  <a:lnTo>
                    <a:pt x="310" y="81283"/>
                  </a:lnTo>
                  <a:lnTo>
                    <a:pt x="0" y="106809"/>
                  </a:lnTo>
                  <a:lnTo>
                    <a:pt x="5036" y="122874"/>
                  </a:lnTo>
                  <a:lnTo>
                    <a:pt x="16581" y="138574"/>
                  </a:lnTo>
                  <a:lnTo>
                    <a:pt x="34597" y="156632"/>
                  </a:lnTo>
                  <a:lnTo>
                    <a:pt x="47084" y="163976"/>
                  </a:lnTo>
                  <a:lnTo>
                    <a:pt x="53599" y="165992"/>
                  </a:lnTo>
                  <a:lnTo>
                    <a:pt x="89570" y="167462"/>
                  </a:lnTo>
                  <a:lnTo>
                    <a:pt x="96471" y="165283"/>
                  </a:lnTo>
                  <a:lnTo>
                    <a:pt x="114826" y="154598"/>
                  </a:lnTo>
                  <a:lnTo>
                    <a:pt x="128408" y="1295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" name="SMARTInkShape-2279"/>
            <p:cNvSpPr/>
            <p:nvPr/>
          </p:nvSpPr>
          <p:spPr>
            <a:xfrm>
              <a:off x="670578" y="4137974"/>
              <a:ext cx="205274" cy="281270"/>
            </a:xfrm>
            <a:custGeom>
              <a:avLst/>
              <a:gdLst/>
              <a:ahLst/>
              <a:cxnLst/>
              <a:rect l="0" t="0" r="0" b="0"/>
              <a:pathLst>
                <a:path w="205274" h="281270">
                  <a:moveTo>
                    <a:pt x="7602" y="7306"/>
                  </a:moveTo>
                  <a:lnTo>
                    <a:pt x="7602" y="0"/>
                  </a:lnTo>
                  <a:lnTo>
                    <a:pt x="7602" y="37800"/>
                  </a:lnTo>
                  <a:lnTo>
                    <a:pt x="7602" y="40335"/>
                  </a:lnTo>
                  <a:lnTo>
                    <a:pt x="296" y="74538"/>
                  </a:lnTo>
                  <a:lnTo>
                    <a:pt x="0" y="111500"/>
                  </a:lnTo>
                  <a:lnTo>
                    <a:pt x="830" y="146453"/>
                  </a:lnTo>
                  <a:lnTo>
                    <a:pt x="7131" y="182534"/>
                  </a:lnTo>
                  <a:lnTo>
                    <a:pt x="7574" y="218124"/>
                  </a:lnTo>
                  <a:lnTo>
                    <a:pt x="7600" y="252839"/>
                  </a:lnTo>
                  <a:lnTo>
                    <a:pt x="7602" y="281269"/>
                  </a:lnTo>
                  <a:lnTo>
                    <a:pt x="7602" y="263490"/>
                  </a:lnTo>
                  <a:lnTo>
                    <a:pt x="17009" y="228074"/>
                  </a:lnTo>
                  <a:lnTo>
                    <a:pt x="23372" y="215241"/>
                  </a:lnTo>
                  <a:lnTo>
                    <a:pt x="43183" y="180661"/>
                  </a:lnTo>
                  <a:lnTo>
                    <a:pt x="77969" y="142734"/>
                  </a:lnTo>
                  <a:lnTo>
                    <a:pt x="86290" y="135230"/>
                  </a:lnTo>
                  <a:lnTo>
                    <a:pt x="123825" y="117232"/>
                  </a:lnTo>
                  <a:lnTo>
                    <a:pt x="138776" y="114627"/>
                  </a:lnTo>
                  <a:lnTo>
                    <a:pt x="153740" y="114113"/>
                  </a:lnTo>
                  <a:lnTo>
                    <a:pt x="166237" y="118069"/>
                  </a:lnTo>
                  <a:lnTo>
                    <a:pt x="179547" y="126991"/>
                  </a:lnTo>
                  <a:lnTo>
                    <a:pt x="195494" y="142800"/>
                  </a:lnTo>
                  <a:lnTo>
                    <a:pt x="202315" y="154791"/>
                  </a:lnTo>
                  <a:lnTo>
                    <a:pt x="204713" y="164929"/>
                  </a:lnTo>
                  <a:lnTo>
                    <a:pt x="205273" y="173598"/>
                  </a:lnTo>
                  <a:lnTo>
                    <a:pt x="203265" y="180838"/>
                  </a:lnTo>
                  <a:lnTo>
                    <a:pt x="200397" y="186878"/>
                  </a:lnTo>
                  <a:lnTo>
                    <a:pt x="199122" y="192385"/>
                  </a:lnTo>
                  <a:lnTo>
                    <a:pt x="178251" y="221790"/>
                  </a:lnTo>
                  <a:lnTo>
                    <a:pt x="146874" y="238639"/>
                  </a:lnTo>
                  <a:lnTo>
                    <a:pt x="126898" y="242561"/>
                  </a:lnTo>
                  <a:lnTo>
                    <a:pt x="91417" y="243469"/>
                  </a:lnTo>
                  <a:lnTo>
                    <a:pt x="55862" y="243523"/>
                  </a:lnTo>
                  <a:lnTo>
                    <a:pt x="40622" y="243525"/>
                  </a:lnTo>
                  <a:lnTo>
                    <a:pt x="37235" y="242679"/>
                  </a:lnTo>
                  <a:lnTo>
                    <a:pt x="34978" y="241267"/>
                  </a:lnTo>
                  <a:lnTo>
                    <a:pt x="33472" y="239481"/>
                  </a:lnTo>
                  <a:lnTo>
                    <a:pt x="29542" y="237495"/>
                  </a:lnTo>
                  <a:lnTo>
                    <a:pt x="27309" y="236965"/>
                  </a:lnTo>
                  <a:lnTo>
                    <a:pt x="25820" y="235765"/>
                  </a:lnTo>
                  <a:lnTo>
                    <a:pt x="22842" y="2282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9" name="SMARTInkShape-Group318"/>
          <p:cNvGrpSpPr/>
          <p:nvPr/>
        </p:nvGrpSpPr>
        <p:grpSpPr>
          <a:xfrm>
            <a:off x="2621729" y="4191000"/>
            <a:ext cx="2406987" cy="258924"/>
            <a:chOff x="2621729" y="4191000"/>
            <a:chExt cx="2406987" cy="258924"/>
          </a:xfrm>
        </p:grpSpPr>
        <p:sp>
          <p:nvSpPr>
            <p:cNvPr id="3076" name="SMARTInkShape-2280"/>
            <p:cNvSpPr/>
            <p:nvPr/>
          </p:nvSpPr>
          <p:spPr>
            <a:xfrm>
              <a:off x="4823460" y="4215271"/>
              <a:ext cx="205256" cy="234653"/>
            </a:xfrm>
            <a:custGeom>
              <a:avLst/>
              <a:gdLst/>
              <a:ahLst/>
              <a:cxnLst/>
              <a:rect l="0" t="0" r="0" b="0"/>
              <a:pathLst>
                <a:path w="205256" h="234653">
                  <a:moveTo>
                    <a:pt x="167640" y="44309"/>
                  </a:moveTo>
                  <a:lnTo>
                    <a:pt x="167640" y="37748"/>
                  </a:lnTo>
                  <a:lnTo>
                    <a:pt x="162403" y="30815"/>
                  </a:lnTo>
                  <a:lnTo>
                    <a:pt x="159879" y="23754"/>
                  </a:lnTo>
                  <a:lnTo>
                    <a:pt x="156288" y="18804"/>
                  </a:lnTo>
                  <a:lnTo>
                    <a:pt x="151870" y="16040"/>
                  </a:lnTo>
                  <a:lnTo>
                    <a:pt x="147085" y="13965"/>
                  </a:lnTo>
                  <a:lnTo>
                    <a:pt x="129527" y="706"/>
                  </a:lnTo>
                  <a:lnTo>
                    <a:pt x="126991" y="0"/>
                  </a:lnTo>
                  <a:lnTo>
                    <a:pt x="124453" y="377"/>
                  </a:lnTo>
                  <a:lnTo>
                    <a:pt x="89449" y="19022"/>
                  </a:lnTo>
                  <a:lnTo>
                    <a:pt x="82653" y="24039"/>
                  </a:lnTo>
                  <a:lnTo>
                    <a:pt x="79068" y="29092"/>
                  </a:lnTo>
                  <a:lnTo>
                    <a:pt x="77049" y="36696"/>
                  </a:lnTo>
                  <a:lnTo>
                    <a:pt x="76368" y="46850"/>
                  </a:lnTo>
                  <a:lnTo>
                    <a:pt x="80295" y="58515"/>
                  </a:lnTo>
                  <a:lnTo>
                    <a:pt x="89207" y="71543"/>
                  </a:lnTo>
                  <a:lnTo>
                    <a:pt x="97457" y="79660"/>
                  </a:lnTo>
                  <a:lnTo>
                    <a:pt x="134755" y="106742"/>
                  </a:lnTo>
                  <a:lnTo>
                    <a:pt x="170188" y="137677"/>
                  </a:lnTo>
                  <a:lnTo>
                    <a:pt x="184575" y="148362"/>
                  </a:lnTo>
                  <a:lnTo>
                    <a:pt x="200214" y="171632"/>
                  </a:lnTo>
                  <a:lnTo>
                    <a:pt x="204103" y="182599"/>
                  </a:lnTo>
                  <a:lnTo>
                    <a:pt x="205255" y="191212"/>
                  </a:lnTo>
                  <a:lnTo>
                    <a:pt x="203267" y="196523"/>
                  </a:lnTo>
                  <a:lnTo>
                    <a:pt x="201551" y="199125"/>
                  </a:lnTo>
                  <a:lnTo>
                    <a:pt x="168946" y="222106"/>
                  </a:lnTo>
                  <a:lnTo>
                    <a:pt x="134548" y="232128"/>
                  </a:lnTo>
                  <a:lnTo>
                    <a:pt x="96799" y="234652"/>
                  </a:lnTo>
                  <a:lnTo>
                    <a:pt x="67592" y="233942"/>
                  </a:lnTo>
                  <a:lnTo>
                    <a:pt x="51890" y="228774"/>
                  </a:lnTo>
                  <a:lnTo>
                    <a:pt x="28764" y="225070"/>
                  </a:lnTo>
                  <a:lnTo>
                    <a:pt x="17911" y="220656"/>
                  </a:lnTo>
                  <a:lnTo>
                    <a:pt x="0" y="2195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7" name="SMARTInkShape-2281"/>
            <p:cNvSpPr/>
            <p:nvPr/>
          </p:nvSpPr>
          <p:spPr>
            <a:xfrm>
              <a:off x="4663440" y="4259614"/>
              <a:ext cx="106681" cy="175083"/>
            </a:xfrm>
            <a:custGeom>
              <a:avLst/>
              <a:gdLst/>
              <a:ahLst/>
              <a:cxnLst/>
              <a:rect l="0" t="0" r="0" b="0"/>
              <a:pathLst>
                <a:path w="106681" h="175083">
                  <a:moveTo>
                    <a:pt x="0" y="121886"/>
                  </a:moveTo>
                  <a:lnTo>
                    <a:pt x="4045" y="121886"/>
                  </a:lnTo>
                  <a:lnTo>
                    <a:pt x="39306" y="96667"/>
                  </a:lnTo>
                  <a:lnTo>
                    <a:pt x="59808" y="77217"/>
                  </a:lnTo>
                  <a:lnTo>
                    <a:pt x="64681" y="67884"/>
                  </a:lnTo>
                  <a:lnTo>
                    <a:pt x="67694" y="58938"/>
                  </a:lnTo>
                  <a:lnTo>
                    <a:pt x="73303" y="48296"/>
                  </a:lnTo>
                  <a:lnTo>
                    <a:pt x="76167" y="10254"/>
                  </a:lnTo>
                  <a:lnTo>
                    <a:pt x="76190" y="4331"/>
                  </a:lnTo>
                  <a:lnTo>
                    <a:pt x="75347" y="2876"/>
                  </a:lnTo>
                  <a:lnTo>
                    <a:pt x="73938" y="1906"/>
                  </a:lnTo>
                  <a:lnTo>
                    <a:pt x="69638" y="349"/>
                  </a:lnTo>
                  <a:lnTo>
                    <a:pt x="58067" y="0"/>
                  </a:lnTo>
                  <a:lnTo>
                    <a:pt x="53183" y="2239"/>
                  </a:lnTo>
                  <a:lnTo>
                    <a:pt x="35551" y="17879"/>
                  </a:lnTo>
                  <a:lnTo>
                    <a:pt x="20319" y="43604"/>
                  </a:lnTo>
                  <a:lnTo>
                    <a:pt x="16243" y="68793"/>
                  </a:lnTo>
                  <a:lnTo>
                    <a:pt x="15328" y="106602"/>
                  </a:lnTo>
                  <a:lnTo>
                    <a:pt x="15245" y="144595"/>
                  </a:lnTo>
                  <a:lnTo>
                    <a:pt x="16089" y="153992"/>
                  </a:lnTo>
                  <a:lnTo>
                    <a:pt x="21324" y="164042"/>
                  </a:lnTo>
                  <a:lnTo>
                    <a:pt x="25846" y="169691"/>
                  </a:lnTo>
                  <a:lnTo>
                    <a:pt x="32936" y="172766"/>
                  </a:lnTo>
                  <a:lnTo>
                    <a:pt x="59623" y="175082"/>
                  </a:lnTo>
                  <a:lnTo>
                    <a:pt x="78978" y="169114"/>
                  </a:lnTo>
                  <a:lnTo>
                    <a:pt x="97921" y="160052"/>
                  </a:lnTo>
                  <a:lnTo>
                    <a:pt x="106680" y="1523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8" name="SMARTInkShape-2282"/>
            <p:cNvSpPr/>
            <p:nvPr/>
          </p:nvSpPr>
          <p:spPr>
            <a:xfrm>
              <a:off x="4480560" y="4282440"/>
              <a:ext cx="152401" cy="15241"/>
            </a:xfrm>
            <a:custGeom>
              <a:avLst/>
              <a:gdLst/>
              <a:ahLst/>
              <a:cxnLst/>
              <a:rect l="0" t="0" r="0" b="0"/>
              <a:pathLst>
                <a:path w="152401" h="15241">
                  <a:moveTo>
                    <a:pt x="0" y="15240"/>
                  </a:moveTo>
                  <a:lnTo>
                    <a:pt x="18198" y="15240"/>
                  </a:lnTo>
                  <a:lnTo>
                    <a:pt x="23046" y="12982"/>
                  </a:lnTo>
                  <a:lnTo>
                    <a:pt x="25524" y="11195"/>
                  </a:lnTo>
                  <a:lnTo>
                    <a:pt x="46905" y="8326"/>
                  </a:lnTo>
                  <a:lnTo>
                    <a:pt x="83858" y="2445"/>
                  </a:lnTo>
                  <a:lnTo>
                    <a:pt x="121857" y="2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9" name="SMARTInkShape-2283"/>
            <p:cNvSpPr/>
            <p:nvPr/>
          </p:nvSpPr>
          <p:spPr>
            <a:xfrm>
              <a:off x="4541520" y="4191000"/>
              <a:ext cx="30470" cy="240355"/>
            </a:xfrm>
            <a:custGeom>
              <a:avLst/>
              <a:gdLst/>
              <a:ahLst/>
              <a:cxnLst/>
              <a:rect l="0" t="0" r="0" b="0"/>
              <a:pathLst>
                <a:path w="30470" h="240355">
                  <a:moveTo>
                    <a:pt x="0" y="0"/>
                  </a:moveTo>
                  <a:lnTo>
                    <a:pt x="0" y="4045"/>
                  </a:lnTo>
                  <a:lnTo>
                    <a:pt x="2258" y="8289"/>
                  </a:lnTo>
                  <a:lnTo>
                    <a:pt x="5237" y="12997"/>
                  </a:lnTo>
                  <a:lnTo>
                    <a:pt x="6914" y="21255"/>
                  </a:lnTo>
                  <a:lnTo>
                    <a:pt x="7558" y="53802"/>
                  </a:lnTo>
                  <a:lnTo>
                    <a:pt x="7608" y="84820"/>
                  </a:lnTo>
                  <a:lnTo>
                    <a:pt x="7616" y="117701"/>
                  </a:lnTo>
                  <a:lnTo>
                    <a:pt x="5361" y="141272"/>
                  </a:lnTo>
                  <a:lnTo>
                    <a:pt x="3229" y="153381"/>
                  </a:lnTo>
                  <a:lnTo>
                    <a:pt x="7289" y="190409"/>
                  </a:lnTo>
                  <a:lnTo>
                    <a:pt x="8319" y="199773"/>
                  </a:lnTo>
                  <a:lnTo>
                    <a:pt x="13622" y="214941"/>
                  </a:lnTo>
                  <a:lnTo>
                    <a:pt x="14162" y="219494"/>
                  </a:lnTo>
                  <a:lnTo>
                    <a:pt x="15368" y="222529"/>
                  </a:lnTo>
                  <a:lnTo>
                    <a:pt x="17019" y="224553"/>
                  </a:lnTo>
                  <a:lnTo>
                    <a:pt x="29079" y="234924"/>
                  </a:lnTo>
                  <a:lnTo>
                    <a:pt x="29858" y="237902"/>
                  </a:lnTo>
                  <a:lnTo>
                    <a:pt x="30203" y="240354"/>
                  </a:lnTo>
                  <a:lnTo>
                    <a:pt x="30469" y="229870"/>
                  </a:lnTo>
                  <a:lnTo>
                    <a:pt x="23918" y="215590"/>
                  </a:lnTo>
                  <a:lnTo>
                    <a:pt x="1524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0" name="SMARTInkShape-2284"/>
            <p:cNvSpPr/>
            <p:nvPr/>
          </p:nvSpPr>
          <p:spPr>
            <a:xfrm>
              <a:off x="4283881" y="4282440"/>
              <a:ext cx="189060" cy="159249"/>
            </a:xfrm>
            <a:custGeom>
              <a:avLst/>
              <a:gdLst/>
              <a:ahLst/>
              <a:cxnLst/>
              <a:rect l="0" t="0" r="0" b="0"/>
              <a:pathLst>
                <a:path w="189060" h="159249">
                  <a:moveTo>
                    <a:pt x="120479" y="0"/>
                  </a:moveTo>
                  <a:lnTo>
                    <a:pt x="90910" y="0"/>
                  </a:lnTo>
                  <a:lnTo>
                    <a:pt x="87220" y="1693"/>
                  </a:lnTo>
                  <a:lnTo>
                    <a:pt x="49968" y="28665"/>
                  </a:lnTo>
                  <a:lnTo>
                    <a:pt x="26966" y="63409"/>
                  </a:lnTo>
                  <a:lnTo>
                    <a:pt x="19651" y="76442"/>
                  </a:lnTo>
                  <a:lnTo>
                    <a:pt x="5853" y="114166"/>
                  </a:lnTo>
                  <a:lnTo>
                    <a:pt x="720" y="127242"/>
                  </a:lnTo>
                  <a:lnTo>
                    <a:pt x="0" y="130548"/>
                  </a:lnTo>
                  <a:lnTo>
                    <a:pt x="366" y="133599"/>
                  </a:lnTo>
                  <a:lnTo>
                    <a:pt x="9291" y="151230"/>
                  </a:lnTo>
                  <a:lnTo>
                    <a:pt x="14053" y="156114"/>
                  </a:lnTo>
                  <a:lnTo>
                    <a:pt x="18992" y="158284"/>
                  </a:lnTo>
                  <a:lnTo>
                    <a:pt x="24009" y="159248"/>
                  </a:lnTo>
                  <a:lnTo>
                    <a:pt x="35639" y="155746"/>
                  </a:lnTo>
                  <a:lnTo>
                    <a:pt x="67669" y="134835"/>
                  </a:lnTo>
                  <a:lnTo>
                    <a:pt x="80279" y="121231"/>
                  </a:lnTo>
                  <a:lnTo>
                    <a:pt x="97435" y="89122"/>
                  </a:lnTo>
                  <a:lnTo>
                    <a:pt x="112843" y="53805"/>
                  </a:lnTo>
                  <a:lnTo>
                    <a:pt x="117085" y="43387"/>
                  </a:lnTo>
                  <a:lnTo>
                    <a:pt x="120320" y="28848"/>
                  </a:lnTo>
                  <a:lnTo>
                    <a:pt x="126311" y="15921"/>
                  </a:lnTo>
                  <a:lnTo>
                    <a:pt x="128078" y="3326"/>
                  </a:lnTo>
                  <a:lnTo>
                    <a:pt x="128090" y="5147"/>
                  </a:lnTo>
                  <a:lnTo>
                    <a:pt x="128940" y="5971"/>
                  </a:lnTo>
                  <a:lnTo>
                    <a:pt x="132142" y="6887"/>
                  </a:lnTo>
                  <a:lnTo>
                    <a:pt x="133334" y="7978"/>
                  </a:lnTo>
                  <a:lnTo>
                    <a:pt x="134659" y="11448"/>
                  </a:lnTo>
                  <a:lnTo>
                    <a:pt x="135691" y="43660"/>
                  </a:lnTo>
                  <a:lnTo>
                    <a:pt x="131323" y="64442"/>
                  </a:lnTo>
                  <a:lnTo>
                    <a:pt x="135222" y="100902"/>
                  </a:lnTo>
                  <a:lnTo>
                    <a:pt x="136522" y="131172"/>
                  </a:lnTo>
                  <a:lnTo>
                    <a:pt x="141790" y="141219"/>
                  </a:lnTo>
                  <a:lnTo>
                    <a:pt x="153629" y="154805"/>
                  </a:lnTo>
                  <a:lnTo>
                    <a:pt x="158637" y="157702"/>
                  </a:lnTo>
                  <a:lnTo>
                    <a:pt x="161158" y="158475"/>
                  </a:lnTo>
                  <a:lnTo>
                    <a:pt x="163685" y="158143"/>
                  </a:lnTo>
                  <a:lnTo>
                    <a:pt x="172318" y="153323"/>
                  </a:lnTo>
                  <a:lnTo>
                    <a:pt x="18905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SMARTInkShape-2285"/>
            <p:cNvSpPr/>
            <p:nvPr/>
          </p:nvSpPr>
          <p:spPr>
            <a:xfrm>
              <a:off x="4100855" y="4253019"/>
              <a:ext cx="158726" cy="196579"/>
            </a:xfrm>
            <a:custGeom>
              <a:avLst/>
              <a:gdLst/>
              <a:ahLst/>
              <a:cxnLst/>
              <a:rect l="0" t="0" r="0" b="0"/>
              <a:pathLst>
                <a:path w="158726" h="196579">
                  <a:moveTo>
                    <a:pt x="135865" y="6561"/>
                  </a:moveTo>
                  <a:lnTo>
                    <a:pt x="131820" y="6561"/>
                  </a:lnTo>
                  <a:lnTo>
                    <a:pt x="127576" y="4303"/>
                  </a:lnTo>
                  <a:lnTo>
                    <a:pt x="122868" y="1324"/>
                  </a:lnTo>
                  <a:lnTo>
                    <a:pt x="117953" y="0"/>
                  </a:lnTo>
                  <a:lnTo>
                    <a:pt x="115457" y="494"/>
                  </a:lnTo>
                  <a:lnTo>
                    <a:pt x="107052" y="4387"/>
                  </a:lnTo>
                  <a:lnTo>
                    <a:pt x="95061" y="6764"/>
                  </a:lnTo>
                  <a:lnTo>
                    <a:pt x="76253" y="17082"/>
                  </a:lnTo>
                  <a:lnTo>
                    <a:pt x="69013" y="24219"/>
                  </a:lnTo>
                  <a:lnTo>
                    <a:pt x="62127" y="32189"/>
                  </a:lnTo>
                  <a:lnTo>
                    <a:pt x="39000" y="50942"/>
                  </a:lnTo>
                  <a:lnTo>
                    <a:pt x="15395" y="86887"/>
                  </a:lnTo>
                  <a:lnTo>
                    <a:pt x="10356" y="97577"/>
                  </a:lnTo>
                  <a:lnTo>
                    <a:pt x="0" y="133536"/>
                  </a:lnTo>
                  <a:lnTo>
                    <a:pt x="1538" y="141452"/>
                  </a:lnTo>
                  <a:lnTo>
                    <a:pt x="16651" y="171974"/>
                  </a:lnTo>
                  <a:lnTo>
                    <a:pt x="26154" y="179702"/>
                  </a:lnTo>
                  <a:lnTo>
                    <a:pt x="55032" y="193395"/>
                  </a:lnTo>
                  <a:lnTo>
                    <a:pt x="90539" y="196578"/>
                  </a:lnTo>
                  <a:lnTo>
                    <a:pt x="119856" y="196119"/>
                  </a:lnTo>
                  <a:lnTo>
                    <a:pt x="146469" y="187648"/>
                  </a:lnTo>
                  <a:lnTo>
                    <a:pt x="158725" y="181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" name="SMARTInkShape-2286"/>
            <p:cNvSpPr/>
            <p:nvPr/>
          </p:nvSpPr>
          <p:spPr>
            <a:xfrm>
              <a:off x="4000500" y="4312920"/>
              <a:ext cx="7621" cy="121921"/>
            </a:xfrm>
            <a:custGeom>
              <a:avLst/>
              <a:gdLst/>
              <a:ahLst/>
              <a:cxnLst/>
              <a:rect l="0" t="0" r="0" b="0"/>
              <a:pathLst>
                <a:path w="7621" h="121921">
                  <a:moveTo>
                    <a:pt x="0" y="0"/>
                  </a:moveTo>
                  <a:lnTo>
                    <a:pt x="0" y="36045"/>
                  </a:lnTo>
                  <a:lnTo>
                    <a:pt x="0" y="71148"/>
                  </a:lnTo>
                  <a:lnTo>
                    <a:pt x="847" y="86368"/>
                  </a:lnTo>
                  <a:lnTo>
                    <a:pt x="7619" y="121891"/>
                  </a:lnTo>
                  <a:lnTo>
                    <a:pt x="762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SMARTInkShape-2287"/>
            <p:cNvSpPr/>
            <p:nvPr/>
          </p:nvSpPr>
          <p:spPr>
            <a:xfrm>
              <a:off x="3794761" y="4252093"/>
              <a:ext cx="144780" cy="182621"/>
            </a:xfrm>
            <a:custGeom>
              <a:avLst/>
              <a:gdLst/>
              <a:ahLst/>
              <a:cxnLst/>
              <a:rect l="0" t="0" r="0" b="0"/>
              <a:pathLst>
                <a:path w="144780" h="182621">
                  <a:moveTo>
                    <a:pt x="22859" y="22727"/>
                  </a:moveTo>
                  <a:lnTo>
                    <a:pt x="22859" y="26772"/>
                  </a:lnTo>
                  <a:lnTo>
                    <a:pt x="15945" y="56132"/>
                  </a:lnTo>
                  <a:lnTo>
                    <a:pt x="15280" y="93587"/>
                  </a:lnTo>
                  <a:lnTo>
                    <a:pt x="15243" y="128938"/>
                  </a:lnTo>
                  <a:lnTo>
                    <a:pt x="14394" y="138512"/>
                  </a:lnTo>
                  <a:lnTo>
                    <a:pt x="9208" y="153815"/>
                  </a:lnTo>
                  <a:lnTo>
                    <a:pt x="8678" y="158379"/>
                  </a:lnTo>
                  <a:lnTo>
                    <a:pt x="7479" y="161422"/>
                  </a:lnTo>
                  <a:lnTo>
                    <a:pt x="5832" y="163450"/>
                  </a:lnTo>
                  <a:lnTo>
                    <a:pt x="3888" y="164803"/>
                  </a:lnTo>
                  <a:lnTo>
                    <a:pt x="2592" y="166550"/>
                  </a:lnTo>
                  <a:lnTo>
                    <a:pt x="1151" y="170751"/>
                  </a:lnTo>
                  <a:lnTo>
                    <a:pt x="8" y="182620"/>
                  </a:lnTo>
                  <a:lnTo>
                    <a:pt x="0" y="172130"/>
                  </a:lnTo>
                  <a:lnTo>
                    <a:pt x="2257" y="167304"/>
                  </a:lnTo>
                  <a:lnTo>
                    <a:pt x="10605" y="153262"/>
                  </a:lnTo>
                  <a:lnTo>
                    <a:pt x="18878" y="120146"/>
                  </a:lnTo>
                  <a:lnTo>
                    <a:pt x="24593" y="85729"/>
                  </a:lnTo>
                  <a:lnTo>
                    <a:pt x="34941" y="53319"/>
                  </a:lnTo>
                  <a:lnTo>
                    <a:pt x="38010" y="37060"/>
                  </a:lnTo>
                  <a:lnTo>
                    <a:pt x="43905" y="26503"/>
                  </a:lnTo>
                  <a:lnTo>
                    <a:pt x="63528" y="4995"/>
                  </a:lnTo>
                  <a:lnTo>
                    <a:pt x="68592" y="2146"/>
                  </a:lnTo>
                  <a:lnTo>
                    <a:pt x="76890" y="167"/>
                  </a:lnTo>
                  <a:lnTo>
                    <a:pt x="83844" y="0"/>
                  </a:lnTo>
                  <a:lnTo>
                    <a:pt x="86376" y="802"/>
                  </a:lnTo>
                  <a:lnTo>
                    <a:pt x="88064" y="2184"/>
                  </a:lnTo>
                  <a:lnTo>
                    <a:pt x="89189" y="3952"/>
                  </a:lnTo>
                  <a:lnTo>
                    <a:pt x="101468" y="13719"/>
                  </a:lnTo>
                  <a:lnTo>
                    <a:pt x="106828" y="25514"/>
                  </a:lnTo>
                  <a:lnTo>
                    <a:pt x="116695" y="35595"/>
                  </a:lnTo>
                  <a:lnTo>
                    <a:pt x="125403" y="53742"/>
                  </a:lnTo>
                  <a:lnTo>
                    <a:pt x="131934" y="63605"/>
                  </a:lnTo>
                  <a:lnTo>
                    <a:pt x="135611" y="79524"/>
                  </a:lnTo>
                  <a:lnTo>
                    <a:pt x="139111" y="104972"/>
                  </a:lnTo>
                  <a:lnTo>
                    <a:pt x="143659" y="126556"/>
                  </a:lnTo>
                  <a:lnTo>
                    <a:pt x="144681" y="150759"/>
                  </a:lnTo>
                  <a:lnTo>
                    <a:pt x="142477" y="158088"/>
                  </a:lnTo>
                  <a:lnTo>
                    <a:pt x="139523" y="164167"/>
                  </a:lnTo>
                  <a:lnTo>
                    <a:pt x="137366" y="174900"/>
                  </a:lnTo>
                  <a:lnTo>
                    <a:pt x="137251" y="178695"/>
                  </a:lnTo>
                  <a:lnTo>
                    <a:pt x="138067" y="180046"/>
                  </a:lnTo>
                  <a:lnTo>
                    <a:pt x="139458" y="180946"/>
                  </a:lnTo>
                  <a:lnTo>
                    <a:pt x="143728" y="182391"/>
                  </a:lnTo>
                  <a:lnTo>
                    <a:pt x="144078" y="181663"/>
                  </a:lnTo>
                  <a:lnTo>
                    <a:pt x="144779" y="1751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SMARTInkShape-2288"/>
            <p:cNvSpPr/>
            <p:nvPr/>
          </p:nvSpPr>
          <p:spPr>
            <a:xfrm>
              <a:off x="3635211" y="4259580"/>
              <a:ext cx="118130" cy="144648"/>
            </a:xfrm>
            <a:custGeom>
              <a:avLst/>
              <a:gdLst/>
              <a:ahLst/>
              <a:cxnLst/>
              <a:rect l="0" t="0" r="0" b="0"/>
              <a:pathLst>
                <a:path w="118130" h="144648">
                  <a:moveTo>
                    <a:pt x="7149" y="0"/>
                  </a:moveTo>
                  <a:lnTo>
                    <a:pt x="7149" y="18133"/>
                  </a:lnTo>
                  <a:lnTo>
                    <a:pt x="0" y="53552"/>
                  </a:lnTo>
                  <a:lnTo>
                    <a:pt x="438" y="78768"/>
                  </a:lnTo>
                  <a:lnTo>
                    <a:pt x="8939" y="112044"/>
                  </a:lnTo>
                  <a:lnTo>
                    <a:pt x="17663" y="124014"/>
                  </a:lnTo>
                  <a:lnTo>
                    <a:pt x="39141" y="139661"/>
                  </a:lnTo>
                  <a:lnTo>
                    <a:pt x="47050" y="142505"/>
                  </a:lnTo>
                  <a:lnTo>
                    <a:pt x="70309" y="144647"/>
                  </a:lnTo>
                  <a:lnTo>
                    <a:pt x="92420" y="138208"/>
                  </a:lnTo>
                  <a:lnTo>
                    <a:pt x="98105" y="133110"/>
                  </a:lnTo>
                  <a:lnTo>
                    <a:pt x="110379" y="116464"/>
                  </a:lnTo>
                  <a:lnTo>
                    <a:pt x="113147" y="98484"/>
                  </a:lnTo>
                  <a:lnTo>
                    <a:pt x="114373" y="88644"/>
                  </a:lnTo>
                  <a:lnTo>
                    <a:pt x="118129" y="73584"/>
                  </a:lnTo>
                  <a:lnTo>
                    <a:pt x="114155" y="38096"/>
                  </a:lnTo>
                  <a:lnTo>
                    <a:pt x="113127" y="28785"/>
                  </a:lnTo>
                  <a:lnTo>
                    <a:pt x="105575" y="7865"/>
                  </a:lnTo>
                  <a:lnTo>
                    <a:pt x="98911" y="356"/>
                  </a:lnTo>
                  <a:lnTo>
                    <a:pt x="909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SMARTInkShape-2289"/>
            <p:cNvSpPr/>
            <p:nvPr/>
          </p:nvSpPr>
          <p:spPr>
            <a:xfrm>
              <a:off x="3322322" y="4236854"/>
              <a:ext cx="266699" cy="175021"/>
            </a:xfrm>
            <a:custGeom>
              <a:avLst/>
              <a:gdLst/>
              <a:ahLst/>
              <a:cxnLst/>
              <a:rect l="0" t="0" r="0" b="0"/>
              <a:pathLst>
                <a:path w="266699" h="175021">
                  <a:moveTo>
                    <a:pt x="7618" y="30346"/>
                  </a:moveTo>
                  <a:lnTo>
                    <a:pt x="7618" y="34391"/>
                  </a:lnTo>
                  <a:lnTo>
                    <a:pt x="6771" y="35583"/>
                  </a:lnTo>
                  <a:lnTo>
                    <a:pt x="5360" y="36377"/>
                  </a:lnTo>
                  <a:lnTo>
                    <a:pt x="3573" y="36907"/>
                  </a:lnTo>
                  <a:lnTo>
                    <a:pt x="2381" y="38107"/>
                  </a:lnTo>
                  <a:lnTo>
                    <a:pt x="1057" y="41697"/>
                  </a:lnTo>
                  <a:lnTo>
                    <a:pt x="91" y="62411"/>
                  </a:lnTo>
                  <a:lnTo>
                    <a:pt x="7151" y="99087"/>
                  </a:lnTo>
                  <a:lnTo>
                    <a:pt x="7600" y="134336"/>
                  </a:lnTo>
                  <a:lnTo>
                    <a:pt x="7618" y="171074"/>
                  </a:lnTo>
                  <a:lnTo>
                    <a:pt x="6771" y="172425"/>
                  </a:lnTo>
                  <a:lnTo>
                    <a:pt x="5360" y="173325"/>
                  </a:lnTo>
                  <a:lnTo>
                    <a:pt x="312" y="175020"/>
                  </a:lnTo>
                  <a:lnTo>
                    <a:pt x="0" y="139080"/>
                  </a:lnTo>
                  <a:lnTo>
                    <a:pt x="845" y="103131"/>
                  </a:lnTo>
                  <a:lnTo>
                    <a:pt x="8605" y="66610"/>
                  </a:lnTo>
                  <a:lnTo>
                    <a:pt x="24692" y="44644"/>
                  </a:lnTo>
                  <a:lnTo>
                    <a:pt x="51182" y="27946"/>
                  </a:lnTo>
                  <a:lnTo>
                    <a:pt x="55287" y="27053"/>
                  </a:lnTo>
                  <a:lnTo>
                    <a:pt x="58871" y="27304"/>
                  </a:lnTo>
                  <a:lnTo>
                    <a:pt x="73383" y="30792"/>
                  </a:lnTo>
                  <a:lnTo>
                    <a:pt x="78616" y="34213"/>
                  </a:lnTo>
                  <a:lnTo>
                    <a:pt x="100528" y="61364"/>
                  </a:lnTo>
                  <a:lnTo>
                    <a:pt x="103945" y="69814"/>
                  </a:lnTo>
                  <a:lnTo>
                    <a:pt x="113079" y="104086"/>
                  </a:lnTo>
                  <a:lnTo>
                    <a:pt x="114277" y="141313"/>
                  </a:lnTo>
                  <a:lnTo>
                    <a:pt x="114297" y="158350"/>
                  </a:lnTo>
                  <a:lnTo>
                    <a:pt x="113451" y="158862"/>
                  </a:lnTo>
                  <a:lnTo>
                    <a:pt x="106992" y="159846"/>
                  </a:lnTo>
                  <a:lnTo>
                    <a:pt x="106686" y="137927"/>
                  </a:lnTo>
                  <a:lnTo>
                    <a:pt x="113240" y="102382"/>
                  </a:lnTo>
                  <a:lnTo>
                    <a:pt x="116416" y="70156"/>
                  </a:lnTo>
                  <a:lnTo>
                    <a:pt x="128124" y="38881"/>
                  </a:lnTo>
                  <a:lnTo>
                    <a:pt x="150023" y="18172"/>
                  </a:lnTo>
                  <a:lnTo>
                    <a:pt x="174747" y="2155"/>
                  </a:lnTo>
                  <a:lnTo>
                    <a:pt x="189362" y="318"/>
                  </a:lnTo>
                  <a:lnTo>
                    <a:pt x="199569" y="0"/>
                  </a:lnTo>
                  <a:lnTo>
                    <a:pt x="205254" y="2183"/>
                  </a:lnTo>
                  <a:lnTo>
                    <a:pt x="231129" y="25306"/>
                  </a:lnTo>
                  <a:lnTo>
                    <a:pt x="233956" y="32622"/>
                  </a:lnTo>
                  <a:lnTo>
                    <a:pt x="242646" y="66039"/>
                  </a:lnTo>
                  <a:lnTo>
                    <a:pt x="243768" y="100627"/>
                  </a:lnTo>
                  <a:lnTo>
                    <a:pt x="243836" y="134800"/>
                  </a:lnTo>
                  <a:lnTo>
                    <a:pt x="243837" y="145774"/>
                  </a:lnTo>
                  <a:lnTo>
                    <a:pt x="246095" y="151638"/>
                  </a:lnTo>
                  <a:lnTo>
                    <a:pt x="249075" y="157067"/>
                  </a:lnTo>
                  <a:lnTo>
                    <a:pt x="251144" y="165964"/>
                  </a:lnTo>
                  <a:lnTo>
                    <a:pt x="252095" y="166478"/>
                  </a:lnTo>
                  <a:lnTo>
                    <a:pt x="266698" y="167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SMARTInkShape-2290"/>
            <p:cNvSpPr/>
            <p:nvPr/>
          </p:nvSpPr>
          <p:spPr>
            <a:xfrm>
              <a:off x="3002280" y="4252002"/>
              <a:ext cx="240126" cy="167559"/>
            </a:xfrm>
            <a:custGeom>
              <a:avLst/>
              <a:gdLst/>
              <a:ahLst/>
              <a:cxnLst/>
              <a:rect l="0" t="0" r="0" b="0"/>
              <a:pathLst>
                <a:path w="240126" h="167559">
                  <a:moveTo>
                    <a:pt x="0" y="15198"/>
                  </a:moveTo>
                  <a:lnTo>
                    <a:pt x="0" y="51243"/>
                  </a:lnTo>
                  <a:lnTo>
                    <a:pt x="0" y="85326"/>
                  </a:lnTo>
                  <a:lnTo>
                    <a:pt x="0" y="119028"/>
                  </a:lnTo>
                  <a:lnTo>
                    <a:pt x="0" y="154444"/>
                  </a:lnTo>
                  <a:lnTo>
                    <a:pt x="0" y="167558"/>
                  </a:lnTo>
                  <a:lnTo>
                    <a:pt x="0" y="131553"/>
                  </a:lnTo>
                  <a:lnTo>
                    <a:pt x="0" y="94955"/>
                  </a:lnTo>
                  <a:lnTo>
                    <a:pt x="8289" y="62641"/>
                  </a:lnTo>
                  <a:lnTo>
                    <a:pt x="25439" y="25459"/>
                  </a:lnTo>
                  <a:lnTo>
                    <a:pt x="40644" y="5493"/>
                  </a:lnTo>
                  <a:lnTo>
                    <a:pt x="45722" y="2418"/>
                  </a:lnTo>
                  <a:lnTo>
                    <a:pt x="55598" y="687"/>
                  </a:lnTo>
                  <a:lnTo>
                    <a:pt x="78426" y="0"/>
                  </a:lnTo>
                  <a:lnTo>
                    <a:pt x="83680" y="2234"/>
                  </a:lnTo>
                  <a:lnTo>
                    <a:pt x="93953" y="10568"/>
                  </a:lnTo>
                  <a:lnTo>
                    <a:pt x="96790" y="17656"/>
                  </a:lnTo>
                  <a:lnTo>
                    <a:pt x="98898" y="25604"/>
                  </a:lnTo>
                  <a:lnTo>
                    <a:pt x="103998" y="35685"/>
                  </a:lnTo>
                  <a:lnTo>
                    <a:pt x="106575" y="73723"/>
                  </a:lnTo>
                  <a:lnTo>
                    <a:pt x="106679" y="111472"/>
                  </a:lnTo>
                  <a:lnTo>
                    <a:pt x="106680" y="120656"/>
                  </a:lnTo>
                  <a:lnTo>
                    <a:pt x="99374" y="129152"/>
                  </a:lnTo>
                  <a:lnTo>
                    <a:pt x="103198" y="125350"/>
                  </a:lnTo>
                  <a:lnTo>
                    <a:pt x="105132" y="121164"/>
                  </a:lnTo>
                  <a:lnTo>
                    <a:pt x="114957" y="83104"/>
                  </a:lnTo>
                  <a:lnTo>
                    <a:pt x="124373" y="68338"/>
                  </a:lnTo>
                  <a:lnTo>
                    <a:pt x="152265" y="31102"/>
                  </a:lnTo>
                  <a:lnTo>
                    <a:pt x="158267" y="25653"/>
                  </a:lnTo>
                  <a:lnTo>
                    <a:pt x="170319" y="18672"/>
                  </a:lnTo>
                  <a:lnTo>
                    <a:pt x="182406" y="15884"/>
                  </a:lnTo>
                  <a:lnTo>
                    <a:pt x="200632" y="15238"/>
                  </a:lnTo>
                  <a:lnTo>
                    <a:pt x="212317" y="19255"/>
                  </a:lnTo>
                  <a:lnTo>
                    <a:pt x="228128" y="30638"/>
                  </a:lnTo>
                  <a:lnTo>
                    <a:pt x="230825" y="33111"/>
                  </a:lnTo>
                  <a:lnTo>
                    <a:pt x="233822" y="40375"/>
                  </a:lnTo>
                  <a:lnTo>
                    <a:pt x="240125" y="73754"/>
                  </a:lnTo>
                  <a:lnTo>
                    <a:pt x="239931" y="83838"/>
                  </a:lnTo>
                  <a:lnTo>
                    <a:pt x="236437" y="112781"/>
                  </a:lnTo>
                  <a:lnTo>
                    <a:pt x="235416" y="131401"/>
                  </a:lnTo>
                  <a:lnTo>
                    <a:pt x="228915" y="150729"/>
                  </a:lnTo>
                  <a:lnTo>
                    <a:pt x="229657" y="151272"/>
                  </a:lnTo>
                  <a:lnTo>
                    <a:pt x="235189" y="152215"/>
                  </a:lnTo>
                  <a:lnTo>
                    <a:pt x="235532" y="151416"/>
                  </a:lnTo>
                  <a:lnTo>
                    <a:pt x="236220" y="144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SMARTInkShape-2291"/>
            <p:cNvSpPr/>
            <p:nvPr/>
          </p:nvSpPr>
          <p:spPr>
            <a:xfrm>
              <a:off x="2857511" y="4259580"/>
              <a:ext cx="91278" cy="159880"/>
            </a:xfrm>
            <a:custGeom>
              <a:avLst/>
              <a:gdLst/>
              <a:ahLst/>
              <a:cxnLst/>
              <a:rect l="0" t="0" r="0" b="0"/>
              <a:pathLst>
                <a:path w="91278" h="159880">
                  <a:moveTo>
                    <a:pt x="22849" y="0"/>
                  </a:moveTo>
                  <a:lnTo>
                    <a:pt x="22849" y="10606"/>
                  </a:lnTo>
                  <a:lnTo>
                    <a:pt x="20591" y="15438"/>
                  </a:lnTo>
                  <a:lnTo>
                    <a:pt x="18804" y="17912"/>
                  </a:lnTo>
                  <a:lnTo>
                    <a:pt x="7080" y="53544"/>
                  </a:lnTo>
                  <a:lnTo>
                    <a:pt x="3140" y="64437"/>
                  </a:lnTo>
                  <a:lnTo>
                    <a:pt x="266" y="100902"/>
                  </a:lnTo>
                  <a:lnTo>
                    <a:pt x="0" y="135652"/>
                  </a:lnTo>
                  <a:lnTo>
                    <a:pt x="2252" y="142981"/>
                  </a:lnTo>
                  <a:lnTo>
                    <a:pt x="4037" y="146120"/>
                  </a:lnTo>
                  <a:lnTo>
                    <a:pt x="14641" y="154585"/>
                  </a:lnTo>
                  <a:lnTo>
                    <a:pt x="24462" y="158410"/>
                  </a:lnTo>
                  <a:lnTo>
                    <a:pt x="51154" y="159879"/>
                  </a:lnTo>
                  <a:lnTo>
                    <a:pt x="58853" y="157700"/>
                  </a:lnTo>
                  <a:lnTo>
                    <a:pt x="82652" y="142104"/>
                  </a:lnTo>
                  <a:lnTo>
                    <a:pt x="85577" y="138763"/>
                  </a:lnTo>
                  <a:lnTo>
                    <a:pt x="88828" y="130535"/>
                  </a:lnTo>
                  <a:lnTo>
                    <a:pt x="91277" y="96430"/>
                  </a:lnTo>
                  <a:lnTo>
                    <a:pt x="90537" y="81253"/>
                  </a:lnTo>
                  <a:lnTo>
                    <a:pt x="80817" y="55876"/>
                  </a:lnTo>
                  <a:lnTo>
                    <a:pt x="73730" y="47976"/>
                  </a:lnTo>
                  <a:lnTo>
                    <a:pt x="36698" y="20359"/>
                  </a:lnTo>
                  <a:lnTo>
                    <a:pt x="30980" y="17515"/>
                  </a:lnTo>
                  <a:lnTo>
                    <a:pt x="23325" y="15373"/>
                  </a:lnTo>
                  <a:lnTo>
                    <a:pt x="15229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8" name="SMARTInkShape-2292"/>
            <p:cNvSpPr/>
            <p:nvPr/>
          </p:nvSpPr>
          <p:spPr>
            <a:xfrm>
              <a:off x="2621729" y="4198755"/>
              <a:ext cx="159572" cy="220752"/>
            </a:xfrm>
            <a:custGeom>
              <a:avLst/>
              <a:gdLst/>
              <a:ahLst/>
              <a:cxnLst/>
              <a:rect l="0" t="0" r="0" b="0"/>
              <a:pathLst>
                <a:path w="159572" h="220752">
                  <a:moveTo>
                    <a:pt x="106231" y="83685"/>
                  </a:moveTo>
                  <a:lnTo>
                    <a:pt x="106231" y="46039"/>
                  </a:lnTo>
                  <a:lnTo>
                    <a:pt x="106231" y="21271"/>
                  </a:lnTo>
                  <a:lnTo>
                    <a:pt x="103973" y="15587"/>
                  </a:lnTo>
                  <a:lnTo>
                    <a:pt x="100994" y="10240"/>
                  </a:lnTo>
                  <a:lnTo>
                    <a:pt x="99670" y="5040"/>
                  </a:lnTo>
                  <a:lnTo>
                    <a:pt x="98470" y="3315"/>
                  </a:lnTo>
                  <a:lnTo>
                    <a:pt x="96824" y="2165"/>
                  </a:lnTo>
                  <a:lnTo>
                    <a:pt x="92737" y="887"/>
                  </a:lnTo>
                  <a:lnTo>
                    <a:pt x="80726" y="0"/>
                  </a:lnTo>
                  <a:lnTo>
                    <a:pt x="75705" y="2182"/>
                  </a:lnTo>
                  <a:lnTo>
                    <a:pt x="57808" y="13717"/>
                  </a:lnTo>
                  <a:lnTo>
                    <a:pt x="25719" y="51451"/>
                  </a:lnTo>
                  <a:lnTo>
                    <a:pt x="12352" y="84457"/>
                  </a:lnTo>
                  <a:lnTo>
                    <a:pt x="1822" y="115855"/>
                  </a:lnTo>
                  <a:lnTo>
                    <a:pt x="0" y="140934"/>
                  </a:lnTo>
                  <a:lnTo>
                    <a:pt x="3729" y="156998"/>
                  </a:lnTo>
                  <a:lnTo>
                    <a:pt x="15007" y="180441"/>
                  </a:lnTo>
                  <a:lnTo>
                    <a:pt x="32307" y="203814"/>
                  </a:lnTo>
                  <a:lnTo>
                    <a:pt x="50801" y="215411"/>
                  </a:lnTo>
                  <a:lnTo>
                    <a:pt x="65724" y="219235"/>
                  </a:lnTo>
                  <a:lnTo>
                    <a:pt x="101159" y="220751"/>
                  </a:lnTo>
                  <a:lnTo>
                    <a:pt x="116393" y="219970"/>
                  </a:lnTo>
                  <a:lnTo>
                    <a:pt x="148941" y="206977"/>
                  </a:lnTo>
                  <a:lnTo>
                    <a:pt x="159571" y="1903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8" name="SMARTInkShape-Group319"/>
          <p:cNvGrpSpPr/>
          <p:nvPr/>
        </p:nvGrpSpPr>
        <p:grpSpPr>
          <a:xfrm>
            <a:off x="5326380" y="4145280"/>
            <a:ext cx="3626978" cy="396097"/>
            <a:chOff x="5326380" y="4145280"/>
            <a:chExt cx="3626978" cy="396097"/>
          </a:xfrm>
        </p:grpSpPr>
        <p:sp>
          <p:nvSpPr>
            <p:cNvPr id="3090" name="SMARTInkShape-2293"/>
            <p:cNvSpPr/>
            <p:nvPr/>
          </p:nvSpPr>
          <p:spPr>
            <a:xfrm>
              <a:off x="8774947" y="4214630"/>
              <a:ext cx="178411" cy="166840"/>
            </a:xfrm>
            <a:custGeom>
              <a:avLst/>
              <a:gdLst/>
              <a:ahLst/>
              <a:cxnLst/>
              <a:rect l="0" t="0" r="0" b="0"/>
              <a:pathLst>
                <a:path w="178411" h="166840">
                  <a:moveTo>
                    <a:pt x="163314" y="22090"/>
                  </a:moveTo>
                  <a:lnTo>
                    <a:pt x="156752" y="15529"/>
                  </a:lnTo>
                  <a:lnTo>
                    <a:pt x="149818" y="13832"/>
                  </a:lnTo>
                  <a:lnTo>
                    <a:pt x="142758" y="9295"/>
                  </a:lnTo>
                  <a:lnTo>
                    <a:pt x="112366" y="0"/>
                  </a:lnTo>
                  <a:lnTo>
                    <a:pt x="84337" y="145"/>
                  </a:lnTo>
                  <a:lnTo>
                    <a:pt x="55766" y="6996"/>
                  </a:lnTo>
                  <a:lnTo>
                    <a:pt x="53516" y="8641"/>
                  </a:lnTo>
                  <a:lnTo>
                    <a:pt x="52014" y="10584"/>
                  </a:lnTo>
                  <a:lnTo>
                    <a:pt x="48090" y="12743"/>
                  </a:lnTo>
                  <a:lnTo>
                    <a:pt x="45857" y="13319"/>
                  </a:lnTo>
                  <a:lnTo>
                    <a:pt x="44369" y="14549"/>
                  </a:lnTo>
                  <a:lnTo>
                    <a:pt x="41785" y="20930"/>
                  </a:lnTo>
                  <a:lnTo>
                    <a:pt x="47988" y="28549"/>
                  </a:lnTo>
                  <a:lnTo>
                    <a:pt x="69711" y="41793"/>
                  </a:lnTo>
                  <a:lnTo>
                    <a:pt x="82898" y="45708"/>
                  </a:lnTo>
                  <a:lnTo>
                    <a:pt x="117644" y="67482"/>
                  </a:lnTo>
                  <a:lnTo>
                    <a:pt x="148077" y="85279"/>
                  </a:lnTo>
                  <a:lnTo>
                    <a:pt x="173027" y="108134"/>
                  </a:lnTo>
                  <a:lnTo>
                    <a:pt x="176097" y="113390"/>
                  </a:lnTo>
                  <a:lnTo>
                    <a:pt x="177825" y="123366"/>
                  </a:lnTo>
                  <a:lnTo>
                    <a:pt x="178410" y="137862"/>
                  </a:lnTo>
                  <a:lnTo>
                    <a:pt x="177610" y="139912"/>
                  </a:lnTo>
                  <a:lnTo>
                    <a:pt x="176231" y="141278"/>
                  </a:lnTo>
                  <a:lnTo>
                    <a:pt x="170245" y="145458"/>
                  </a:lnTo>
                  <a:lnTo>
                    <a:pt x="156592" y="154456"/>
                  </a:lnTo>
                  <a:lnTo>
                    <a:pt x="121048" y="162874"/>
                  </a:lnTo>
                  <a:lnTo>
                    <a:pt x="83172" y="166519"/>
                  </a:lnTo>
                  <a:lnTo>
                    <a:pt x="45092" y="166839"/>
                  </a:lnTo>
                  <a:lnTo>
                    <a:pt x="14524" y="159108"/>
                  </a:lnTo>
                  <a:lnTo>
                    <a:pt x="894" y="148737"/>
                  </a:lnTo>
                  <a:lnTo>
                    <a:pt x="0" y="145468"/>
                  </a:lnTo>
                  <a:lnTo>
                    <a:pt x="1265" y="137320"/>
                  </a:lnTo>
                  <a:lnTo>
                    <a:pt x="9676" y="122960"/>
                  </a:lnTo>
                  <a:lnTo>
                    <a:pt x="26153" y="113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SMARTInkShape-2294"/>
            <p:cNvSpPr/>
            <p:nvPr/>
          </p:nvSpPr>
          <p:spPr>
            <a:xfrm>
              <a:off x="8610600" y="4160520"/>
              <a:ext cx="53340" cy="7621"/>
            </a:xfrm>
            <a:custGeom>
              <a:avLst/>
              <a:gdLst/>
              <a:ahLst/>
              <a:cxnLst/>
              <a:rect l="0" t="0" r="0" b="0"/>
              <a:pathLst>
                <a:path w="53340" h="7621">
                  <a:moveTo>
                    <a:pt x="0" y="0"/>
                  </a:moveTo>
                  <a:lnTo>
                    <a:pt x="34050" y="847"/>
                  </a:lnTo>
                  <a:lnTo>
                    <a:pt x="53339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SMARTInkShape-2295"/>
            <p:cNvSpPr/>
            <p:nvPr/>
          </p:nvSpPr>
          <p:spPr>
            <a:xfrm>
              <a:off x="8618220" y="4221480"/>
              <a:ext cx="15242" cy="159907"/>
            </a:xfrm>
            <a:custGeom>
              <a:avLst/>
              <a:gdLst/>
              <a:ahLst/>
              <a:cxnLst/>
              <a:rect l="0" t="0" r="0" b="0"/>
              <a:pathLst>
                <a:path w="15242" h="159907">
                  <a:moveTo>
                    <a:pt x="0" y="0"/>
                  </a:moveTo>
                  <a:lnTo>
                    <a:pt x="0" y="6561"/>
                  </a:lnTo>
                  <a:lnTo>
                    <a:pt x="5237" y="13494"/>
                  </a:lnTo>
                  <a:lnTo>
                    <a:pt x="6561" y="18133"/>
                  </a:lnTo>
                  <a:lnTo>
                    <a:pt x="7578" y="53552"/>
                  </a:lnTo>
                  <a:lnTo>
                    <a:pt x="7617" y="86096"/>
                  </a:lnTo>
                  <a:lnTo>
                    <a:pt x="8465" y="98378"/>
                  </a:lnTo>
                  <a:lnTo>
                    <a:pt x="14534" y="124111"/>
                  </a:lnTo>
                  <a:lnTo>
                    <a:pt x="15241" y="159906"/>
                  </a:lnTo>
                  <a:lnTo>
                    <a:pt x="15241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SMARTInkShape-2296"/>
            <p:cNvSpPr/>
            <p:nvPr/>
          </p:nvSpPr>
          <p:spPr>
            <a:xfrm>
              <a:off x="8145780" y="4236720"/>
              <a:ext cx="297182" cy="22861"/>
            </a:xfrm>
            <a:custGeom>
              <a:avLst/>
              <a:gdLst/>
              <a:ahLst/>
              <a:cxnLst/>
              <a:rect l="0" t="0" r="0" b="0"/>
              <a:pathLst>
                <a:path w="297182" h="22861">
                  <a:moveTo>
                    <a:pt x="0" y="22860"/>
                  </a:moveTo>
                  <a:lnTo>
                    <a:pt x="17912" y="22860"/>
                  </a:lnTo>
                  <a:lnTo>
                    <a:pt x="22918" y="20602"/>
                  </a:lnTo>
                  <a:lnTo>
                    <a:pt x="25439" y="18815"/>
                  </a:lnTo>
                  <a:lnTo>
                    <a:pt x="57811" y="11508"/>
                  </a:lnTo>
                  <a:lnTo>
                    <a:pt x="89940" y="8388"/>
                  </a:lnTo>
                  <a:lnTo>
                    <a:pt x="123881" y="7772"/>
                  </a:lnTo>
                  <a:lnTo>
                    <a:pt x="152982" y="5407"/>
                  </a:lnTo>
                  <a:lnTo>
                    <a:pt x="183052" y="1602"/>
                  </a:lnTo>
                  <a:lnTo>
                    <a:pt x="219509" y="316"/>
                  </a:lnTo>
                  <a:lnTo>
                    <a:pt x="251169" y="62"/>
                  </a:lnTo>
                  <a:lnTo>
                    <a:pt x="288681" y="2"/>
                  </a:lnTo>
                  <a:lnTo>
                    <a:pt x="2971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SMARTInkShape-2297"/>
            <p:cNvSpPr/>
            <p:nvPr/>
          </p:nvSpPr>
          <p:spPr>
            <a:xfrm>
              <a:off x="8229600" y="4152903"/>
              <a:ext cx="29391" cy="219777"/>
            </a:xfrm>
            <a:custGeom>
              <a:avLst/>
              <a:gdLst/>
              <a:ahLst/>
              <a:cxnLst/>
              <a:rect l="0" t="0" r="0" b="0"/>
              <a:pathLst>
                <a:path w="29391" h="219777">
                  <a:moveTo>
                    <a:pt x="0" y="7617"/>
                  </a:moveTo>
                  <a:lnTo>
                    <a:pt x="7617" y="0"/>
                  </a:lnTo>
                  <a:lnTo>
                    <a:pt x="7620" y="36042"/>
                  </a:lnTo>
                  <a:lnTo>
                    <a:pt x="7620" y="69310"/>
                  </a:lnTo>
                  <a:lnTo>
                    <a:pt x="7620" y="101537"/>
                  </a:lnTo>
                  <a:lnTo>
                    <a:pt x="7620" y="138911"/>
                  </a:lnTo>
                  <a:lnTo>
                    <a:pt x="8467" y="169261"/>
                  </a:lnTo>
                  <a:lnTo>
                    <a:pt x="13652" y="184452"/>
                  </a:lnTo>
                  <a:lnTo>
                    <a:pt x="15380" y="192891"/>
                  </a:lnTo>
                  <a:lnTo>
                    <a:pt x="21132" y="205206"/>
                  </a:lnTo>
                  <a:lnTo>
                    <a:pt x="22519" y="211747"/>
                  </a:lnTo>
                  <a:lnTo>
                    <a:pt x="29390" y="219776"/>
                  </a:lnTo>
                  <a:lnTo>
                    <a:pt x="15239" y="205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SMARTInkShape-2298"/>
            <p:cNvSpPr/>
            <p:nvPr/>
          </p:nvSpPr>
          <p:spPr>
            <a:xfrm>
              <a:off x="7925184" y="4215064"/>
              <a:ext cx="197737" cy="181637"/>
            </a:xfrm>
            <a:custGeom>
              <a:avLst/>
              <a:gdLst/>
              <a:ahLst/>
              <a:cxnLst/>
              <a:rect l="0" t="0" r="0" b="0"/>
              <a:pathLst>
                <a:path w="197737" h="181637">
                  <a:moveTo>
                    <a:pt x="136777" y="29276"/>
                  </a:moveTo>
                  <a:lnTo>
                    <a:pt x="136777" y="25231"/>
                  </a:lnTo>
                  <a:lnTo>
                    <a:pt x="135929" y="24039"/>
                  </a:lnTo>
                  <a:lnTo>
                    <a:pt x="134518" y="23245"/>
                  </a:lnTo>
                  <a:lnTo>
                    <a:pt x="110383" y="14519"/>
                  </a:lnTo>
                  <a:lnTo>
                    <a:pt x="82195" y="14065"/>
                  </a:lnTo>
                  <a:lnTo>
                    <a:pt x="60078" y="22329"/>
                  </a:lnTo>
                  <a:lnTo>
                    <a:pt x="45188" y="31733"/>
                  </a:lnTo>
                  <a:lnTo>
                    <a:pt x="32310" y="45244"/>
                  </a:lnTo>
                  <a:lnTo>
                    <a:pt x="11277" y="75060"/>
                  </a:lnTo>
                  <a:lnTo>
                    <a:pt x="1560" y="111513"/>
                  </a:lnTo>
                  <a:lnTo>
                    <a:pt x="0" y="133103"/>
                  </a:lnTo>
                  <a:lnTo>
                    <a:pt x="6211" y="159823"/>
                  </a:lnTo>
                  <a:lnTo>
                    <a:pt x="9039" y="165755"/>
                  </a:lnTo>
                  <a:lnTo>
                    <a:pt x="10977" y="168522"/>
                  </a:lnTo>
                  <a:lnTo>
                    <a:pt x="21798" y="176462"/>
                  </a:lnTo>
                  <a:lnTo>
                    <a:pt x="31682" y="180131"/>
                  </a:lnTo>
                  <a:lnTo>
                    <a:pt x="69338" y="181636"/>
                  </a:lnTo>
                  <a:lnTo>
                    <a:pt x="77452" y="177143"/>
                  </a:lnTo>
                  <a:lnTo>
                    <a:pt x="104910" y="156457"/>
                  </a:lnTo>
                  <a:lnTo>
                    <a:pt x="107912" y="152163"/>
                  </a:lnTo>
                  <a:lnTo>
                    <a:pt x="119472" y="118596"/>
                  </a:lnTo>
                  <a:lnTo>
                    <a:pt x="133431" y="81649"/>
                  </a:lnTo>
                  <a:lnTo>
                    <a:pt x="140381" y="48434"/>
                  </a:lnTo>
                  <a:lnTo>
                    <a:pt x="146125" y="24095"/>
                  </a:lnTo>
                  <a:lnTo>
                    <a:pt x="149398" y="17660"/>
                  </a:lnTo>
                  <a:lnTo>
                    <a:pt x="151787" y="6668"/>
                  </a:lnTo>
                  <a:lnTo>
                    <a:pt x="151986" y="0"/>
                  </a:lnTo>
                  <a:lnTo>
                    <a:pt x="152007" y="3198"/>
                  </a:lnTo>
                  <a:lnTo>
                    <a:pt x="152856" y="4271"/>
                  </a:lnTo>
                  <a:lnTo>
                    <a:pt x="156059" y="5462"/>
                  </a:lnTo>
                  <a:lnTo>
                    <a:pt x="157251" y="6627"/>
                  </a:lnTo>
                  <a:lnTo>
                    <a:pt x="158576" y="10179"/>
                  </a:lnTo>
                  <a:lnTo>
                    <a:pt x="159595" y="44762"/>
                  </a:lnTo>
                  <a:lnTo>
                    <a:pt x="159633" y="77275"/>
                  </a:lnTo>
                  <a:lnTo>
                    <a:pt x="159636" y="112627"/>
                  </a:lnTo>
                  <a:lnTo>
                    <a:pt x="159636" y="148481"/>
                  </a:lnTo>
                  <a:lnTo>
                    <a:pt x="159636" y="167782"/>
                  </a:lnTo>
                  <a:lnTo>
                    <a:pt x="161894" y="173525"/>
                  </a:lnTo>
                  <a:lnTo>
                    <a:pt x="166197" y="180066"/>
                  </a:lnTo>
                  <a:lnTo>
                    <a:pt x="169043" y="180960"/>
                  </a:lnTo>
                  <a:lnTo>
                    <a:pt x="177769" y="181534"/>
                  </a:lnTo>
                  <a:lnTo>
                    <a:pt x="179345" y="180735"/>
                  </a:lnTo>
                  <a:lnTo>
                    <a:pt x="180395" y="179355"/>
                  </a:lnTo>
                  <a:lnTo>
                    <a:pt x="181096" y="177589"/>
                  </a:lnTo>
                  <a:lnTo>
                    <a:pt x="196242" y="159588"/>
                  </a:lnTo>
                  <a:lnTo>
                    <a:pt x="197736" y="1511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SMARTInkShape-2299"/>
            <p:cNvSpPr/>
            <p:nvPr/>
          </p:nvSpPr>
          <p:spPr>
            <a:xfrm>
              <a:off x="7689639" y="4145280"/>
              <a:ext cx="212301" cy="258626"/>
            </a:xfrm>
            <a:custGeom>
              <a:avLst/>
              <a:gdLst/>
              <a:ahLst/>
              <a:cxnLst/>
              <a:rect l="0" t="0" r="0" b="0"/>
              <a:pathLst>
                <a:path w="212301" h="258626">
                  <a:moveTo>
                    <a:pt x="6561" y="0"/>
                  </a:moveTo>
                  <a:lnTo>
                    <a:pt x="6561" y="37096"/>
                  </a:lnTo>
                  <a:lnTo>
                    <a:pt x="5715" y="56184"/>
                  </a:lnTo>
                  <a:lnTo>
                    <a:pt x="0" y="85365"/>
                  </a:lnTo>
                  <a:lnTo>
                    <a:pt x="5595" y="119070"/>
                  </a:lnTo>
                  <a:lnTo>
                    <a:pt x="6476" y="156393"/>
                  </a:lnTo>
                  <a:lnTo>
                    <a:pt x="6558" y="192047"/>
                  </a:lnTo>
                  <a:lnTo>
                    <a:pt x="6561" y="228553"/>
                  </a:lnTo>
                  <a:lnTo>
                    <a:pt x="6561" y="236087"/>
                  </a:lnTo>
                  <a:lnTo>
                    <a:pt x="6561" y="225603"/>
                  </a:lnTo>
                  <a:lnTo>
                    <a:pt x="8819" y="220776"/>
                  </a:lnTo>
                  <a:lnTo>
                    <a:pt x="10606" y="218304"/>
                  </a:lnTo>
                  <a:lnTo>
                    <a:pt x="20073" y="182676"/>
                  </a:lnTo>
                  <a:lnTo>
                    <a:pt x="27657" y="152217"/>
                  </a:lnTo>
                  <a:lnTo>
                    <a:pt x="35577" y="135318"/>
                  </a:lnTo>
                  <a:lnTo>
                    <a:pt x="61701" y="101358"/>
                  </a:lnTo>
                  <a:lnTo>
                    <a:pt x="77932" y="92121"/>
                  </a:lnTo>
                  <a:lnTo>
                    <a:pt x="112817" y="76260"/>
                  </a:lnTo>
                  <a:lnTo>
                    <a:pt x="123213" y="71994"/>
                  </a:lnTo>
                  <a:lnTo>
                    <a:pt x="133477" y="70097"/>
                  </a:lnTo>
                  <a:lnTo>
                    <a:pt x="141426" y="71512"/>
                  </a:lnTo>
                  <a:lnTo>
                    <a:pt x="167928" y="86532"/>
                  </a:lnTo>
                  <a:lnTo>
                    <a:pt x="171413" y="91516"/>
                  </a:lnTo>
                  <a:lnTo>
                    <a:pt x="172962" y="97401"/>
                  </a:lnTo>
                  <a:lnTo>
                    <a:pt x="176214" y="114975"/>
                  </a:lnTo>
                  <a:lnTo>
                    <a:pt x="179329" y="125607"/>
                  </a:lnTo>
                  <a:lnTo>
                    <a:pt x="181603" y="161880"/>
                  </a:lnTo>
                  <a:lnTo>
                    <a:pt x="181808" y="198080"/>
                  </a:lnTo>
                  <a:lnTo>
                    <a:pt x="181822" y="234432"/>
                  </a:lnTo>
                  <a:lnTo>
                    <a:pt x="181822" y="253895"/>
                  </a:lnTo>
                  <a:lnTo>
                    <a:pt x="182668" y="255623"/>
                  </a:lnTo>
                  <a:lnTo>
                    <a:pt x="184079" y="256776"/>
                  </a:lnTo>
                  <a:lnTo>
                    <a:pt x="187905" y="258056"/>
                  </a:lnTo>
                  <a:lnTo>
                    <a:pt x="192427" y="258625"/>
                  </a:lnTo>
                  <a:lnTo>
                    <a:pt x="197259" y="256620"/>
                  </a:lnTo>
                  <a:lnTo>
                    <a:pt x="212300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7" name="SMARTInkShape-2300"/>
            <p:cNvSpPr/>
            <p:nvPr/>
          </p:nvSpPr>
          <p:spPr>
            <a:xfrm>
              <a:off x="7292339" y="4183380"/>
              <a:ext cx="350523" cy="198112"/>
            </a:xfrm>
            <a:custGeom>
              <a:avLst/>
              <a:gdLst/>
              <a:ahLst/>
              <a:cxnLst/>
              <a:rect l="0" t="0" r="0" b="0"/>
              <a:pathLst>
                <a:path w="350523" h="198112">
                  <a:moveTo>
                    <a:pt x="0" y="45720"/>
                  </a:moveTo>
                  <a:lnTo>
                    <a:pt x="0" y="49765"/>
                  </a:lnTo>
                  <a:lnTo>
                    <a:pt x="2259" y="54009"/>
                  </a:lnTo>
                  <a:lnTo>
                    <a:pt x="5237" y="58717"/>
                  </a:lnTo>
                  <a:lnTo>
                    <a:pt x="20556" y="94285"/>
                  </a:lnTo>
                  <a:lnTo>
                    <a:pt x="38115" y="129558"/>
                  </a:lnTo>
                  <a:lnTo>
                    <a:pt x="58422" y="164944"/>
                  </a:lnTo>
                  <a:lnTo>
                    <a:pt x="75010" y="189204"/>
                  </a:lnTo>
                  <a:lnTo>
                    <a:pt x="83791" y="198089"/>
                  </a:lnTo>
                  <a:lnTo>
                    <a:pt x="87857" y="198111"/>
                  </a:lnTo>
                  <a:lnTo>
                    <a:pt x="89052" y="197267"/>
                  </a:lnTo>
                  <a:lnTo>
                    <a:pt x="89848" y="195858"/>
                  </a:lnTo>
                  <a:lnTo>
                    <a:pt x="92078" y="185122"/>
                  </a:lnTo>
                  <a:lnTo>
                    <a:pt x="111844" y="149555"/>
                  </a:lnTo>
                  <a:lnTo>
                    <a:pt x="118559" y="134530"/>
                  </a:lnTo>
                  <a:lnTo>
                    <a:pt x="130013" y="99055"/>
                  </a:lnTo>
                  <a:lnTo>
                    <a:pt x="139794" y="82784"/>
                  </a:lnTo>
                  <a:lnTo>
                    <a:pt x="156640" y="63588"/>
                  </a:lnTo>
                  <a:lnTo>
                    <a:pt x="161611" y="53358"/>
                  </a:lnTo>
                  <a:lnTo>
                    <a:pt x="163621" y="50812"/>
                  </a:lnTo>
                  <a:lnTo>
                    <a:pt x="168112" y="47983"/>
                  </a:lnTo>
                  <a:lnTo>
                    <a:pt x="177894" y="46167"/>
                  </a:lnTo>
                  <a:lnTo>
                    <a:pt x="185449" y="45853"/>
                  </a:lnTo>
                  <a:lnTo>
                    <a:pt x="187980" y="47502"/>
                  </a:lnTo>
                  <a:lnTo>
                    <a:pt x="208281" y="74987"/>
                  </a:lnTo>
                  <a:lnTo>
                    <a:pt x="223521" y="110818"/>
                  </a:lnTo>
                  <a:lnTo>
                    <a:pt x="234387" y="146418"/>
                  </a:lnTo>
                  <a:lnTo>
                    <a:pt x="241723" y="159340"/>
                  </a:lnTo>
                  <a:lnTo>
                    <a:pt x="243747" y="164798"/>
                  </a:lnTo>
                  <a:lnTo>
                    <a:pt x="248799" y="172630"/>
                  </a:lnTo>
                  <a:lnTo>
                    <a:pt x="250278" y="177760"/>
                  </a:lnTo>
                  <a:lnTo>
                    <a:pt x="251519" y="179467"/>
                  </a:lnTo>
                  <a:lnTo>
                    <a:pt x="253193" y="180604"/>
                  </a:lnTo>
                  <a:lnTo>
                    <a:pt x="258979" y="182841"/>
                  </a:lnTo>
                  <a:lnTo>
                    <a:pt x="263096" y="182868"/>
                  </a:lnTo>
                  <a:lnTo>
                    <a:pt x="264297" y="182026"/>
                  </a:lnTo>
                  <a:lnTo>
                    <a:pt x="265099" y="180617"/>
                  </a:lnTo>
                  <a:lnTo>
                    <a:pt x="265633" y="178831"/>
                  </a:lnTo>
                  <a:lnTo>
                    <a:pt x="274849" y="167441"/>
                  </a:lnTo>
                  <a:lnTo>
                    <a:pt x="282098" y="157703"/>
                  </a:lnTo>
                  <a:lnTo>
                    <a:pt x="299730" y="124325"/>
                  </a:lnTo>
                  <a:lnTo>
                    <a:pt x="309036" y="104113"/>
                  </a:lnTo>
                  <a:lnTo>
                    <a:pt x="316021" y="78736"/>
                  </a:lnTo>
                  <a:lnTo>
                    <a:pt x="324483" y="63656"/>
                  </a:lnTo>
                  <a:lnTo>
                    <a:pt x="329292" y="47507"/>
                  </a:lnTo>
                  <a:lnTo>
                    <a:pt x="332619" y="41434"/>
                  </a:lnTo>
                  <a:lnTo>
                    <a:pt x="335339" y="33255"/>
                  </a:lnTo>
                  <a:lnTo>
                    <a:pt x="340284" y="24623"/>
                  </a:lnTo>
                  <a:lnTo>
                    <a:pt x="342556" y="10193"/>
                  </a:lnTo>
                  <a:lnTo>
                    <a:pt x="3505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SMARTInkShape-2301"/>
            <p:cNvSpPr/>
            <p:nvPr/>
          </p:nvSpPr>
          <p:spPr>
            <a:xfrm>
              <a:off x="6926580" y="4222579"/>
              <a:ext cx="190501" cy="174151"/>
            </a:xfrm>
            <a:custGeom>
              <a:avLst/>
              <a:gdLst/>
              <a:ahLst/>
              <a:cxnLst/>
              <a:rect l="0" t="0" r="0" b="0"/>
              <a:pathLst>
                <a:path w="190501" h="174151">
                  <a:moveTo>
                    <a:pt x="0" y="97961"/>
                  </a:moveTo>
                  <a:lnTo>
                    <a:pt x="17912" y="97961"/>
                  </a:lnTo>
                  <a:lnTo>
                    <a:pt x="54510" y="90655"/>
                  </a:lnTo>
                  <a:lnTo>
                    <a:pt x="87424" y="77362"/>
                  </a:lnTo>
                  <a:lnTo>
                    <a:pt x="123709" y="61356"/>
                  </a:lnTo>
                  <a:lnTo>
                    <a:pt x="131857" y="56259"/>
                  </a:lnTo>
                  <a:lnTo>
                    <a:pt x="139634" y="45341"/>
                  </a:lnTo>
                  <a:lnTo>
                    <a:pt x="143255" y="35427"/>
                  </a:lnTo>
                  <a:lnTo>
                    <a:pt x="144328" y="27127"/>
                  </a:lnTo>
                  <a:lnTo>
                    <a:pt x="142321" y="21888"/>
                  </a:lnTo>
                  <a:lnTo>
                    <a:pt x="134135" y="11626"/>
                  </a:lnTo>
                  <a:lnTo>
                    <a:pt x="129324" y="8790"/>
                  </a:lnTo>
                  <a:lnTo>
                    <a:pt x="116812" y="5973"/>
                  </a:lnTo>
                  <a:lnTo>
                    <a:pt x="108365" y="1373"/>
                  </a:lnTo>
                  <a:lnTo>
                    <a:pt x="100091" y="0"/>
                  </a:lnTo>
                  <a:lnTo>
                    <a:pt x="85913" y="3272"/>
                  </a:lnTo>
                  <a:lnTo>
                    <a:pt x="55841" y="16842"/>
                  </a:lnTo>
                  <a:lnTo>
                    <a:pt x="47960" y="24090"/>
                  </a:lnTo>
                  <a:lnTo>
                    <a:pt x="28925" y="48315"/>
                  </a:lnTo>
                  <a:lnTo>
                    <a:pt x="24058" y="73573"/>
                  </a:lnTo>
                  <a:lnTo>
                    <a:pt x="22930" y="110572"/>
                  </a:lnTo>
                  <a:lnTo>
                    <a:pt x="27406" y="120781"/>
                  </a:lnTo>
                  <a:lnTo>
                    <a:pt x="40034" y="137088"/>
                  </a:lnTo>
                  <a:lnTo>
                    <a:pt x="71382" y="156292"/>
                  </a:lnTo>
                  <a:lnTo>
                    <a:pt x="106860" y="170766"/>
                  </a:lnTo>
                  <a:lnTo>
                    <a:pt x="142384" y="173962"/>
                  </a:lnTo>
                  <a:lnTo>
                    <a:pt x="162419" y="174150"/>
                  </a:lnTo>
                  <a:lnTo>
                    <a:pt x="167577" y="171898"/>
                  </a:lnTo>
                  <a:lnTo>
                    <a:pt x="177788" y="163554"/>
                  </a:lnTo>
                  <a:lnTo>
                    <a:pt x="180617" y="156465"/>
                  </a:lnTo>
                  <a:lnTo>
                    <a:pt x="182433" y="146206"/>
                  </a:lnTo>
                  <a:lnTo>
                    <a:pt x="190500" y="1360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9" name="SMARTInkShape-2302"/>
            <p:cNvSpPr/>
            <p:nvPr/>
          </p:nvSpPr>
          <p:spPr>
            <a:xfrm>
              <a:off x="6850380" y="4168140"/>
              <a:ext cx="22860" cy="202193"/>
            </a:xfrm>
            <a:custGeom>
              <a:avLst/>
              <a:gdLst/>
              <a:ahLst/>
              <a:cxnLst/>
              <a:rect l="0" t="0" r="0" b="0"/>
              <a:pathLst>
                <a:path w="22860" h="202193">
                  <a:moveTo>
                    <a:pt x="0" y="0"/>
                  </a:moveTo>
                  <a:lnTo>
                    <a:pt x="0" y="36856"/>
                  </a:lnTo>
                  <a:lnTo>
                    <a:pt x="0" y="70199"/>
                  </a:lnTo>
                  <a:lnTo>
                    <a:pt x="0" y="103836"/>
                  </a:lnTo>
                  <a:lnTo>
                    <a:pt x="847" y="139682"/>
                  </a:lnTo>
                  <a:lnTo>
                    <a:pt x="7149" y="169228"/>
                  </a:lnTo>
                  <a:lnTo>
                    <a:pt x="7527" y="184228"/>
                  </a:lnTo>
                  <a:lnTo>
                    <a:pt x="9836" y="189970"/>
                  </a:lnTo>
                  <a:lnTo>
                    <a:pt x="14172" y="196510"/>
                  </a:lnTo>
                  <a:lnTo>
                    <a:pt x="15029" y="202192"/>
                  </a:lnTo>
                  <a:lnTo>
                    <a:pt x="15147" y="200494"/>
                  </a:lnTo>
                  <a:lnTo>
                    <a:pt x="16024" y="199703"/>
                  </a:lnTo>
                  <a:lnTo>
                    <a:pt x="22859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0" name="SMARTInkShape-2303"/>
            <p:cNvSpPr/>
            <p:nvPr/>
          </p:nvSpPr>
          <p:spPr>
            <a:xfrm>
              <a:off x="6614161" y="4198659"/>
              <a:ext cx="182517" cy="175019"/>
            </a:xfrm>
            <a:custGeom>
              <a:avLst/>
              <a:gdLst/>
              <a:ahLst/>
              <a:cxnLst/>
              <a:rect l="0" t="0" r="0" b="0"/>
              <a:pathLst>
                <a:path w="182517" h="175019">
                  <a:moveTo>
                    <a:pt x="0" y="144741"/>
                  </a:moveTo>
                  <a:lnTo>
                    <a:pt x="0" y="140696"/>
                  </a:lnTo>
                  <a:lnTo>
                    <a:pt x="2257" y="136452"/>
                  </a:lnTo>
                  <a:lnTo>
                    <a:pt x="4044" y="134135"/>
                  </a:lnTo>
                  <a:lnTo>
                    <a:pt x="6030" y="127045"/>
                  </a:lnTo>
                  <a:lnTo>
                    <a:pt x="7606" y="89183"/>
                  </a:lnTo>
                  <a:lnTo>
                    <a:pt x="7619" y="51914"/>
                  </a:lnTo>
                  <a:lnTo>
                    <a:pt x="7619" y="43482"/>
                  </a:lnTo>
                  <a:lnTo>
                    <a:pt x="9877" y="38213"/>
                  </a:lnTo>
                  <a:lnTo>
                    <a:pt x="18225" y="27931"/>
                  </a:lnTo>
                  <a:lnTo>
                    <a:pt x="51445" y="3348"/>
                  </a:lnTo>
                  <a:lnTo>
                    <a:pt x="70033" y="407"/>
                  </a:lnTo>
                  <a:lnTo>
                    <a:pt x="96870" y="0"/>
                  </a:lnTo>
                  <a:lnTo>
                    <a:pt x="104577" y="2236"/>
                  </a:lnTo>
                  <a:lnTo>
                    <a:pt x="134677" y="21216"/>
                  </a:lnTo>
                  <a:lnTo>
                    <a:pt x="165534" y="53504"/>
                  </a:lnTo>
                  <a:lnTo>
                    <a:pt x="170936" y="63551"/>
                  </a:lnTo>
                  <a:lnTo>
                    <a:pt x="181037" y="99026"/>
                  </a:lnTo>
                  <a:lnTo>
                    <a:pt x="182516" y="115297"/>
                  </a:lnTo>
                  <a:lnTo>
                    <a:pt x="176724" y="132747"/>
                  </a:lnTo>
                  <a:lnTo>
                    <a:pt x="172241" y="142515"/>
                  </a:lnTo>
                  <a:lnTo>
                    <a:pt x="165169" y="150243"/>
                  </a:lnTo>
                  <a:lnTo>
                    <a:pt x="141067" y="164782"/>
                  </a:lnTo>
                  <a:lnTo>
                    <a:pt x="115824" y="172908"/>
                  </a:lnTo>
                  <a:lnTo>
                    <a:pt x="81695" y="175018"/>
                  </a:lnTo>
                  <a:lnTo>
                    <a:pt x="51523" y="174348"/>
                  </a:lnTo>
                  <a:lnTo>
                    <a:pt x="17540" y="165813"/>
                  </a:lnTo>
                  <a:lnTo>
                    <a:pt x="5533" y="157088"/>
                  </a:lnTo>
                  <a:lnTo>
                    <a:pt x="2459" y="149946"/>
                  </a:lnTo>
                  <a:lnTo>
                    <a:pt x="0" y="121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SMARTInkShape-2304"/>
            <p:cNvSpPr/>
            <p:nvPr/>
          </p:nvSpPr>
          <p:spPr>
            <a:xfrm>
              <a:off x="6586972" y="4244340"/>
              <a:ext cx="26101" cy="263172"/>
            </a:xfrm>
            <a:custGeom>
              <a:avLst/>
              <a:gdLst/>
              <a:ahLst/>
              <a:cxnLst/>
              <a:rect l="0" t="0" r="0" b="0"/>
              <a:pathLst>
                <a:path w="26101" h="263172">
                  <a:moveTo>
                    <a:pt x="19567" y="0"/>
                  </a:moveTo>
                  <a:lnTo>
                    <a:pt x="19567" y="18133"/>
                  </a:lnTo>
                  <a:lnTo>
                    <a:pt x="12419" y="53552"/>
                  </a:lnTo>
                  <a:lnTo>
                    <a:pt x="9732" y="89870"/>
                  </a:lnTo>
                  <a:lnTo>
                    <a:pt x="5929" y="108473"/>
                  </a:lnTo>
                  <a:lnTo>
                    <a:pt x="2210" y="146526"/>
                  </a:lnTo>
                  <a:lnTo>
                    <a:pt x="0" y="159949"/>
                  </a:lnTo>
                  <a:lnTo>
                    <a:pt x="4000" y="197967"/>
                  </a:lnTo>
                  <a:lnTo>
                    <a:pt x="4319" y="235547"/>
                  </a:lnTo>
                  <a:lnTo>
                    <a:pt x="4322" y="238311"/>
                  </a:lnTo>
                  <a:lnTo>
                    <a:pt x="6583" y="243641"/>
                  </a:lnTo>
                  <a:lnTo>
                    <a:pt x="9563" y="248831"/>
                  </a:lnTo>
                  <a:lnTo>
                    <a:pt x="11634" y="257563"/>
                  </a:lnTo>
                  <a:lnTo>
                    <a:pt x="15900" y="262676"/>
                  </a:lnTo>
                  <a:lnTo>
                    <a:pt x="17123" y="263171"/>
                  </a:lnTo>
                  <a:lnTo>
                    <a:pt x="17938" y="262654"/>
                  </a:lnTo>
                  <a:lnTo>
                    <a:pt x="18843" y="259822"/>
                  </a:lnTo>
                  <a:lnTo>
                    <a:pt x="19246" y="255741"/>
                  </a:lnTo>
                  <a:lnTo>
                    <a:pt x="21683" y="251105"/>
                  </a:lnTo>
                  <a:lnTo>
                    <a:pt x="23518" y="248683"/>
                  </a:lnTo>
                  <a:lnTo>
                    <a:pt x="25557" y="241477"/>
                  </a:lnTo>
                  <a:lnTo>
                    <a:pt x="26100" y="237185"/>
                  </a:lnTo>
                  <a:lnTo>
                    <a:pt x="20211" y="203108"/>
                  </a:lnTo>
                  <a:lnTo>
                    <a:pt x="19567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SMARTInkShape-2305"/>
            <p:cNvSpPr/>
            <p:nvPr/>
          </p:nvSpPr>
          <p:spPr>
            <a:xfrm>
              <a:off x="6362700" y="4229140"/>
              <a:ext cx="129370" cy="166373"/>
            </a:xfrm>
            <a:custGeom>
              <a:avLst/>
              <a:gdLst/>
              <a:ahLst/>
              <a:cxnLst/>
              <a:rect l="0" t="0" r="0" b="0"/>
              <a:pathLst>
                <a:path w="129370" h="166373">
                  <a:moveTo>
                    <a:pt x="0" y="22820"/>
                  </a:moveTo>
                  <a:lnTo>
                    <a:pt x="0" y="26865"/>
                  </a:lnTo>
                  <a:lnTo>
                    <a:pt x="846" y="28057"/>
                  </a:lnTo>
                  <a:lnTo>
                    <a:pt x="2257" y="28851"/>
                  </a:lnTo>
                  <a:lnTo>
                    <a:pt x="4045" y="29381"/>
                  </a:lnTo>
                  <a:lnTo>
                    <a:pt x="5237" y="30581"/>
                  </a:lnTo>
                  <a:lnTo>
                    <a:pt x="12647" y="49459"/>
                  </a:lnTo>
                  <a:lnTo>
                    <a:pt x="15139" y="82348"/>
                  </a:lnTo>
                  <a:lnTo>
                    <a:pt x="16081" y="118542"/>
                  </a:lnTo>
                  <a:lnTo>
                    <a:pt x="24647" y="150204"/>
                  </a:lnTo>
                  <a:lnTo>
                    <a:pt x="26591" y="153463"/>
                  </a:lnTo>
                  <a:lnTo>
                    <a:pt x="28734" y="155635"/>
                  </a:lnTo>
                  <a:lnTo>
                    <a:pt x="48487" y="164835"/>
                  </a:lnTo>
                  <a:lnTo>
                    <a:pt x="54852" y="166372"/>
                  </a:lnTo>
                  <a:lnTo>
                    <a:pt x="62761" y="164796"/>
                  </a:lnTo>
                  <a:lnTo>
                    <a:pt x="96625" y="149656"/>
                  </a:lnTo>
                  <a:lnTo>
                    <a:pt x="111792" y="134061"/>
                  </a:lnTo>
                  <a:lnTo>
                    <a:pt x="122964" y="117399"/>
                  </a:lnTo>
                  <a:lnTo>
                    <a:pt x="127591" y="97692"/>
                  </a:lnTo>
                  <a:lnTo>
                    <a:pt x="129369" y="63789"/>
                  </a:lnTo>
                  <a:lnTo>
                    <a:pt x="125444" y="48318"/>
                  </a:lnTo>
                  <a:lnTo>
                    <a:pt x="114095" y="25090"/>
                  </a:lnTo>
                  <a:lnTo>
                    <a:pt x="108283" y="18749"/>
                  </a:lnTo>
                  <a:lnTo>
                    <a:pt x="86212" y="3435"/>
                  </a:lnTo>
                  <a:lnTo>
                    <a:pt x="67190" y="417"/>
                  </a:lnTo>
                  <a:lnTo>
                    <a:pt x="44340" y="0"/>
                  </a:lnTo>
                  <a:lnTo>
                    <a:pt x="38615" y="2236"/>
                  </a:lnTo>
                  <a:lnTo>
                    <a:pt x="32087" y="6524"/>
                  </a:lnTo>
                  <a:lnTo>
                    <a:pt x="31195" y="9369"/>
                  </a:lnTo>
                  <a:lnTo>
                    <a:pt x="30621" y="18093"/>
                  </a:lnTo>
                  <a:lnTo>
                    <a:pt x="32800" y="22977"/>
                  </a:lnTo>
                  <a:lnTo>
                    <a:pt x="34567" y="25465"/>
                  </a:lnTo>
                  <a:lnTo>
                    <a:pt x="38788" y="28229"/>
                  </a:lnTo>
                  <a:lnTo>
                    <a:pt x="45654" y="30149"/>
                  </a:lnTo>
                  <a:lnTo>
                    <a:pt x="53340" y="30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SMARTInkShape-2306"/>
            <p:cNvSpPr/>
            <p:nvPr/>
          </p:nvSpPr>
          <p:spPr>
            <a:xfrm>
              <a:off x="6126507" y="4224798"/>
              <a:ext cx="213334" cy="162680"/>
            </a:xfrm>
            <a:custGeom>
              <a:avLst/>
              <a:gdLst/>
              <a:ahLst/>
              <a:cxnLst/>
              <a:rect l="0" t="0" r="0" b="0"/>
              <a:pathLst>
                <a:path w="213334" h="162680">
                  <a:moveTo>
                    <a:pt x="7593" y="80502"/>
                  </a:moveTo>
                  <a:lnTo>
                    <a:pt x="0" y="80502"/>
                  </a:lnTo>
                  <a:lnTo>
                    <a:pt x="4027" y="80502"/>
                  </a:lnTo>
                  <a:lnTo>
                    <a:pt x="5215" y="79655"/>
                  </a:lnTo>
                  <a:lnTo>
                    <a:pt x="6008" y="78244"/>
                  </a:lnTo>
                  <a:lnTo>
                    <a:pt x="6536" y="76457"/>
                  </a:lnTo>
                  <a:lnTo>
                    <a:pt x="8582" y="75265"/>
                  </a:lnTo>
                  <a:lnTo>
                    <a:pt x="42324" y="67707"/>
                  </a:lnTo>
                  <a:lnTo>
                    <a:pt x="76733" y="65584"/>
                  </a:lnTo>
                  <a:lnTo>
                    <a:pt x="111336" y="58730"/>
                  </a:lnTo>
                  <a:lnTo>
                    <a:pt x="141186" y="56859"/>
                  </a:lnTo>
                  <a:lnTo>
                    <a:pt x="152169" y="51623"/>
                  </a:lnTo>
                  <a:lnTo>
                    <a:pt x="154778" y="51089"/>
                  </a:lnTo>
                  <a:lnTo>
                    <a:pt x="156516" y="49887"/>
                  </a:lnTo>
                  <a:lnTo>
                    <a:pt x="157675" y="48238"/>
                  </a:lnTo>
                  <a:lnTo>
                    <a:pt x="159536" y="43555"/>
                  </a:lnTo>
                  <a:lnTo>
                    <a:pt x="155813" y="38698"/>
                  </a:lnTo>
                  <a:lnTo>
                    <a:pt x="131178" y="14442"/>
                  </a:lnTo>
                  <a:lnTo>
                    <a:pt x="119188" y="7682"/>
                  </a:lnTo>
                  <a:lnTo>
                    <a:pt x="109050" y="5303"/>
                  </a:lnTo>
                  <a:lnTo>
                    <a:pt x="96545" y="3752"/>
                  </a:lnTo>
                  <a:lnTo>
                    <a:pt x="90024" y="389"/>
                  </a:lnTo>
                  <a:lnTo>
                    <a:pt x="87101" y="0"/>
                  </a:lnTo>
                  <a:lnTo>
                    <a:pt x="51391" y="8130"/>
                  </a:lnTo>
                  <a:lnTo>
                    <a:pt x="37974" y="14844"/>
                  </a:lnTo>
                  <a:lnTo>
                    <a:pt x="20619" y="30781"/>
                  </a:lnTo>
                  <a:lnTo>
                    <a:pt x="13947" y="40342"/>
                  </a:lnTo>
                  <a:lnTo>
                    <a:pt x="4106" y="74430"/>
                  </a:lnTo>
                  <a:lnTo>
                    <a:pt x="336" y="108132"/>
                  </a:lnTo>
                  <a:lnTo>
                    <a:pt x="4127" y="123590"/>
                  </a:lnTo>
                  <a:lnTo>
                    <a:pt x="10611" y="134849"/>
                  </a:lnTo>
                  <a:lnTo>
                    <a:pt x="31976" y="151488"/>
                  </a:lnTo>
                  <a:lnTo>
                    <a:pt x="39879" y="154384"/>
                  </a:lnTo>
                  <a:lnTo>
                    <a:pt x="74742" y="162530"/>
                  </a:lnTo>
                  <a:lnTo>
                    <a:pt x="85698" y="162679"/>
                  </a:lnTo>
                  <a:lnTo>
                    <a:pt x="121994" y="156492"/>
                  </a:lnTo>
                  <a:lnTo>
                    <a:pt x="149511" y="146180"/>
                  </a:lnTo>
                  <a:lnTo>
                    <a:pt x="184429" y="116801"/>
                  </a:lnTo>
                  <a:lnTo>
                    <a:pt x="196302" y="102828"/>
                  </a:lnTo>
                  <a:lnTo>
                    <a:pt x="213333" y="805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SMARTInkShape-2307"/>
            <p:cNvSpPr/>
            <p:nvPr/>
          </p:nvSpPr>
          <p:spPr>
            <a:xfrm>
              <a:off x="5846429" y="4214305"/>
              <a:ext cx="229777" cy="166898"/>
            </a:xfrm>
            <a:custGeom>
              <a:avLst/>
              <a:gdLst/>
              <a:ahLst/>
              <a:cxnLst/>
              <a:rect l="0" t="0" r="0" b="0"/>
              <a:pathLst>
                <a:path w="229777" h="166898">
                  <a:moveTo>
                    <a:pt x="13351" y="45275"/>
                  </a:moveTo>
                  <a:lnTo>
                    <a:pt x="19912" y="45275"/>
                  </a:lnTo>
                  <a:lnTo>
                    <a:pt x="20265" y="44428"/>
                  </a:lnTo>
                  <a:lnTo>
                    <a:pt x="20657" y="41230"/>
                  </a:lnTo>
                  <a:lnTo>
                    <a:pt x="21608" y="40038"/>
                  </a:lnTo>
                  <a:lnTo>
                    <a:pt x="31549" y="33923"/>
                  </a:lnTo>
                  <a:lnTo>
                    <a:pt x="50453" y="19770"/>
                  </a:lnTo>
                  <a:lnTo>
                    <a:pt x="85408" y="2936"/>
                  </a:lnTo>
                  <a:lnTo>
                    <a:pt x="116443" y="0"/>
                  </a:lnTo>
                  <a:lnTo>
                    <a:pt x="151924" y="10200"/>
                  </a:lnTo>
                  <a:lnTo>
                    <a:pt x="186539" y="22479"/>
                  </a:lnTo>
                  <a:lnTo>
                    <a:pt x="203237" y="32312"/>
                  </a:lnTo>
                  <a:lnTo>
                    <a:pt x="216651" y="45950"/>
                  </a:lnTo>
                  <a:lnTo>
                    <a:pt x="228769" y="65728"/>
                  </a:lnTo>
                  <a:lnTo>
                    <a:pt x="229776" y="70764"/>
                  </a:lnTo>
                  <a:lnTo>
                    <a:pt x="226245" y="100316"/>
                  </a:lnTo>
                  <a:lnTo>
                    <a:pt x="222835" y="107273"/>
                  </a:lnTo>
                  <a:lnTo>
                    <a:pt x="207663" y="123875"/>
                  </a:lnTo>
                  <a:lnTo>
                    <a:pt x="173297" y="144179"/>
                  </a:lnTo>
                  <a:lnTo>
                    <a:pt x="141878" y="157015"/>
                  </a:lnTo>
                  <a:lnTo>
                    <a:pt x="112211" y="164933"/>
                  </a:lnTo>
                  <a:lnTo>
                    <a:pt x="75132" y="166897"/>
                  </a:lnTo>
                  <a:lnTo>
                    <a:pt x="37196" y="166322"/>
                  </a:lnTo>
                  <a:lnTo>
                    <a:pt x="7675" y="157787"/>
                  </a:lnTo>
                  <a:lnTo>
                    <a:pt x="0" y="153107"/>
                  </a:lnTo>
                  <a:lnTo>
                    <a:pt x="217" y="151877"/>
                  </a:lnTo>
                  <a:lnTo>
                    <a:pt x="8883" y="141450"/>
                  </a:lnTo>
                  <a:lnTo>
                    <a:pt x="19520" y="130570"/>
                  </a:lnTo>
                  <a:lnTo>
                    <a:pt x="36211" y="1290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SMARTInkShape-2308"/>
            <p:cNvSpPr/>
            <p:nvPr/>
          </p:nvSpPr>
          <p:spPr>
            <a:xfrm>
              <a:off x="5859781" y="4251960"/>
              <a:ext cx="22860" cy="289417"/>
            </a:xfrm>
            <a:custGeom>
              <a:avLst/>
              <a:gdLst/>
              <a:ahLst/>
              <a:cxnLst/>
              <a:rect l="0" t="0" r="0" b="0"/>
              <a:pathLst>
                <a:path w="22860" h="289417">
                  <a:moveTo>
                    <a:pt x="15239" y="0"/>
                  </a:moveTo>
                  <a:lnTo>
                    <a:pt x="15239" y="34050"/>
                  </a:lnTo>
                  <a:lnTo>
                    <a:pt x="14392" y="69674"/>
                  </a:lnTo>
                  <a:lnTo>
                    <a:pt x="8678" y="102779"/>
                  </a:lnTo>
                  <a:lnTo>
                    <a:pt x="5501" y="137650"/>
                  </a:lnTo>
                  <a:lnTo>
                    <a:pt x="723" y="175324"/>
                  </a:lnTo>
                  <a:lnTo>
                    <a:pt x="95" y="209323"/>
                  </a:lnTo>
                  <a:lnTo>
                    <a:pt x="12" y="242054"/>
                  </a:lnTo>
                  <a:lnTo>
                    <a:pt x="0" y="275250"/>
                  </a:lnTo>
                  <a:lnTo>
                    <a:pt x="2257" y="281225"/>
                  </a:lnTo>
                  <a:lnTo>
                    <a:pt x="6560" y="287913"/>
                  </a:lnTo>
                  <a:lnTo>
                    <a:pt x="9406" y="288828"/>
                  </a:lnTo>
                  <a:lnTo>
                    <a:pt x="14087" y="289416"/>
                  </a:lnTo>
                  <a:lnTo>
                    <a:pt x="14471" y="288617"/>
                  </a:lnTo>
                  <a:lnTo>
                    <a:pt x="15226" y="256093"/>
                  </a:lnTo>
                  <a:lnTo>
                    <a:pt x="15236" y="240146"/>
                  </a:lnTo>
                  <a:lnTo>
                    <a:pt x="22859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6" name="SMARTInkShape-2309"/>
            <p:cNvSpPr/>
            <p:nvPr/>
          </p:nvSpPr>
          <p:spPr>
            <a:xfrm>
              <a:off x="5326380" y="4251963"/>
              <a:ext cx="372230" cy="167188"/>
            </a:xfrm>
            <a:custGeom>
              <a:avLst/>
              <a:gdLst/>
              <a:ahLst/>
              <a:cxnLst/>
              <a:rect l="0" t="0" r="0" b="0"/>
              <a:pathLst>
                <a:path w="372230" h="167188">
                  <a:moveTo>
                    <a:pt x="0" y="38097"/>
                  </a:moveTo>
                  <a:lnTo>
                    <a:pt x="4045" y="38097"/>
                  </a:lnTo>
                  <a:lnTo>
                    <a:pt x="8289" y="35839"/>
                  </a:lnTo>
                  <a:lnTo>
                    <a:pt x="10606" y="34052"/>
                  </a:lnTo>
                  <a:lnTo>
                    <a:pt x="17696" y="32065"/>
                  </a:lnTo>
                  <a:lnTo>
                    <a:pt x="54988" y="26525"/>
                  </a:lnTo>
                  <a:lnTo>
                    <a:pt x="84993" y="22735"/>
                  </a:lnTo>
                  <a:lnTo>
                    <a:pt x="120396" y="16969"/>
                  </a:lnTo>
                  <a:lnTo>
                    <a:pt x="152099" y="15579"/>
                  </a:lnTo>
                  <a:lnTo>
                    <a:pt x="182820" y="10068"/>
                  </a:lnTo>
                  <a:lnTo>
                    <a:pt x="216927" y="3895"/>
                  </a:lnTo>
                  <a:lnTo>
                    <a:pt x="253515" y="98"/>
                  </a:lnTo>
                  <a:lnTo>
                    <a:pt x="258936" y="0"/>
                  </a:lnTo>
                  <a:lnTo>
                    <a:pt x="254992" y="4043"/>
                  </a:lnTo>
                  <a:lnTo>
                    <a:pt x="253029" y="8286"/>
                  </a:lnTo>
                  <a:lnTo>
                    <a:pt x="252506" y="10603"/>
                  </a:lnTo>
                  <a:lnTo>
                    <a:pt x="251311" y="12148"/>
                  </a:lnTo>
                  <a:lnTo>
                    <a:pt x="247725" y="13864"/>
                  </a:lnTo>
                  <a:lnTo>
                    <a:pt x="243309" y="19143"/>
                  </a:lnTo>
                  <a:lnTo>
                    <a:pt x="224346" y="55183"/>
                  </a:lnTo>
                  <a:lnTo>
                    <a:pt x="221977" y="66772"/>
                  </a:lnTo>
                  <a:lnTo>
                    <a:pt x="221914" y="101104"/>
                  </a:lnTo>
                  <a:lnTo>
                    <a:pt x="231598" y="126932"/>
                  </a:lnTo>
                  <a:lnTo>
                    <a:pt x="243900" y="144100"/>
                  </a:lnTo>
                  <a:lnTo>
                    <a:pt x="257394" y="157388"/>
                  </a:lnTo>
                  <a:lnTo>
                    <a:pt x="270246" y="164224"/>
                  </a:lnTo>
                  <a:lnTo>
                    <a:pt x="294773" y="167187"/>
                  </a:lnTo>
                  <a:lnTo>
                    <a:pt x="309919" y="163459"/>
                  </a:lnTo>
                  <a:lnTo>
                    <a:pt x="340363" y="149713"/>
                  </a:lnTo>
                  <a:lnTo>
                    <a:pt x="348264" y="142456"/>
                  </a:lnTo>
                  <a:lnTo>
                    <a:pt x="368169" y="109081"/>
                  </a:lnTo>
                  <a:lnTo>
                    <a:pt x="371836" y="93937"/>
                  </a:lnTo>
                  <a:lnTo>
                    <a:pt x="372229" y="68412"/>
                  </a:lnTo>
                  <a:lnTo>
                    <a:pt x="369199" y="56933"/>
                  </a:lnTo>
                  <a:lnTo>
                    <a:pt x="362774" y="48444"/>
                  </a:lnTo>
                  <a:lnTo>
                    <a:pt x="355119" y="41002"/>
                  </a:lnTo>
                  <a:lnTo>
                    <a:pt x="345203" y="28139"/>
                  </a:lnTo>
                  <a:lnTo>
                    <a:pt x="322214" y="13058"/>
                  </a:lnTo>
                  <a:lnTo>
                    <a:pt x="311277" y="9229"/>
                  </a:lnTo>
                  <a:lnTo>
                    <a:pt x="288202" y="7758"/>
                  </a:lnTo>
                  <a:lnTo>
                    <a:pt x="282465" y="9938"/>
                  </a:lnTo>
                  <a:lnTo>
                    <a:pt x="275928" y="14190"/>
                  </a:lnTo>
                  <a:lnTo>
                    <a:pt x="275035" y="17030"/>
                  </a:lnTo>
                  <a:lnTo>
                    <a:pt x="274797" y="18972"/>
                  </a:lnTo>
                  <a:lnTo>
                    <a:pt x="276790" y="23388"/>
                  </a:lnTo>
                  <a:lnTo>
                    <a:pt x="288199" y="36623"/>
                  </a:lnTo>
                  <a:lnTo>
                    <a:pt x="304800" y="380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7" name="SMARTInkShape-2310"/>
            <p:cNvSpPr/>
            <p:nvPr/>
          </p:nvSpPr>
          <p:spPr>
            <a:xfrm>
              <a:off x="5425440" y="4175760"/>
              <a:ext cx="15241" cy="243810"/>
            </a:xfrm>
            <a:custGeom>
              <a:avLst/>
              <a:gdLst/>
              <a:ahLst/>
              <a:cxnLst/>
              <a:rect l="0" t="0" r="0" b="0"/>
              <a:pathLst>
                <a:path w="15241" h="243810">
                  <a:moveTo>
                    <a:pt x="0" y="0"/>
                  </a:moveTo>
                  <a:lnTo>
                    <a:pt x="0" y="6561"/>
                  </a:lnTo>
                  <a:lnTo>
                    <a:pt x="6561" y="24694"/>
                  </a:lnTo>
                  <a:lnTo>
                    <a:pt x="7578" y="61131"/>
                  </a:lnTo>
                  <a:lnTo>
                    <a:pt x="9865" y="78509"/>
                  </a:lnTo>
                  <a:lnTo>
                    <a:pt x="14532" y="113758"/>
                  </a:lnTo>
                  <a:lnTo>
                    <a:pt x="15147" y="145879"/>
                  </a:lnTo>
                  <a:lnTo>
                    <a:pt x="15232" y="179990"/>
                  </a:lnTo>
                  <a:lnTo>
                    <a:pt x="15240" y="215445"/>
                  </a:lnTo>
                  <a:lnTo>
                    <a:pt x="15240" y="243809"/>
                  </a:lnTo>
                  <a:lnTo>
                    <a:pt x="15240" y="214853"/>
                  </a:lnTo>
                  <a:lnTo>
                    <a:pt x="762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3" name="SMARTInkShape-Group320"/>
          <p:cNvGrpSpPr/>
          <p:nvPr/>
        </p:nvGrpSpPr>
        <p:grpSpPr>
          <a:xfrm>
            <a:off x="9266626" y="4175913"/>
            <a:ext cx="951795" cy="228416"/>
            <a:chOff x="9266626" y="4175913"/>
            <a:chExt cx="951795" cy="228416"/>
          </a:xfrm>
        </p:grpSpPr>
        <p:sp>
          <p:nvSpPr>
            <p:cNvPr id="3109" name="SMARTInkShape-2311"/>
            <p:cNvSpPr/>
            <p:nvPr/>
          </p:nvSpPr>
          <p:spPr>
            <a:xfrm>
              <a:off x="9266626" y="4206240"/>
              <a:ext cx="220275" cy="198089"/>
            </a:xfrm>
            <a:custGeom>
              <a:avLst/>
              <a:gdLst/>
              <a:ahLst/>
              <a:cxnLst/>
              <a:rect l="0" t="0" r="0" b="0"/>
              <a:pathLst>
                <a:path w="220275" h="198089">
                  <a:moveTo>
                    <a:pt x="6913" y="0"/>
                  </a:moveTo>
                  <a:lnTo>
                    <a:pt x="6913" y="17912"/>
                  </a:lnTo>
                  <a:lnTo>
                    <a:pt x="14063" y="55801"/>
                  </a:lnTo>
                  <a:lnTo>
                    <a:pt x="14493" y="93245"/>
                  </a:lnTo>
                  <a:lnTo>
                    <a:pt x="14531" y="129029"/>
                  </a:lnTo>
                  <a:lnTo>
                    <a:pt x="14535" y="164923"/>
                  </a:lnTo>
                  <a:lnTo>
                    <a:pt x="14535" y="184226"/>
                  </a:lnTo>
                  <a:lnTo>
                    <a:pt x="13687" y="186317"/>
                  </a:lnTo>
                  <a:lnTo>
                    <a:pt x="12276" y="187712"/>
                  </a:lnTo>
                  <a:lnTo>
                    <a:pt x="10488" y="188641"/>
                  </a:lnTo>
                  <a:lnTo>
                    <a:pt x="9298" y="190107"/>
                  </a:lnTo>
                  <a:lnTo>
                    <a:pt x="6923" y="198088"/>
                  </a:lnTo>
                  <a:lnTo>
                    <a:pt x="6067" y="164714"/>
                  </a:lnTo>
                  <a:lnTo>
                    <a:pt x="0" y="133740"/>
                  </a:lnTo>
                  <a:lnTo>
                    <a:pt x="1690" y="103747"/>
                  </a:lnTo>
                  <a:lnTo>
                    <a:pt x="12310" y="67660"/>
                  </a:lnTo>
                  <a:lnTo>
                    <a:pt x="20554" y="51280"/>
                  </a:lnTo>
                  <a:lnTo>
                    <a:pt x="38887" y="29508"/>
                  </a:lnTo>
                  <a:lnTo>
                    <a:pt x="65688" y="12838"/>
                  </a:lnTo>
                  <a:lnTo>
                    <a:pt x="80679" y="9166"/>
                  </a:lnTo>
                  <a:lnTo>
                    <a:pt x="115108" y="7755"/>
                  </a:lnTo>
                  <a:lnTo>
                    <a:pt x="138290" y="8493"/>
                  </a:lnTo>
                  <a:lnTo>
                    <a:pt x="164301" y="18229"/>
                  </a:lnTo>
                  <a:lnTo>
                    <a:pt x="190822" y="39620"/>
                  </a:lnTo>
                  <a:lnTo>
                    <a:pt x="194483" y="47524"/>
                  </a:lnTo>
                  <a:lnTo>
                    <a:pt x="203803" y="81385"/>
                  </a:lnTo>
                  <a:lnTo>
                    <a:pt x="204962" y="116846"/>
                  </a:lnTo>
                  <a:lnTo>
                    <a:pt x="204166" y="131235"/>
                  </a:lnTo>
                  <a:lnTo>
                    <a:pt x="198998" y="146369"/>
                  </a:lnTo>
                  <a:lnTo>
                    <a:pt x="197427" y="182833"/>
                  </a:lnTo>
                  <a:lnTo>
                    <a:pt x="197414" y="190051"/>
                  </a:lnTo>
                  <a:lnTo>
                    <a:pt x="201460" y="190367"/>
                  </a:lnTo>
                  <a:lnTo>
                    <a:pt x="205703" y="188183"/>
                  </a:lnTo>
                  <a:lnTo>
                    <a:pt x="208020" y="186416"/>
                  </a:lnTo>
                  <a:lnTo>
                    <a:pt x="210594" y="182194"/>
                  </a:lnTo>
                  <a:lnTo>
                    <a:pt x="212247" y="176629"/>
                  </a:lnTo>
                  <a:lnTo>
                    <a:pt x="220274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0" name="SMARTInkShape-2312"/>
            <p:cNvSpPr/>
            <p:nvPr/>
          </p:nvSpPr>
          <p:spPr>
            <a:xfrm>
              <a:off x="9532620" y="4213984"/>
              <a:ext cx="190501" cy="188861"/>
            </a:xfrm>
            <a:custGeom>
              <a:avLst/>
              <a:gdLst/>
              <a:ahLst/>
              <a:cxnLst/>
              <a:rect l="0" t="0" r="0" b="0"/>
              <a:pathLst>
                <a:path w="190501" h="188861">
                  <a:moveTo>
                    <a:pt x="0" y="106556"/>
                  </a:moveTo>
                  <a:lnTo>
                    <a:pt x="4046" y="106556"/>
                  </a:lnTo>
                  <a:lnTo>
                    <a:pt x="8289" y="104298"/>
                  </a:lnTo>
                  <a:lnTo>
                    <a:pt x="12997" y="101319"/>
                  </a:lnTo>
                  <a:lnTo>
                    <a:pt x="20408" y="98795"/>
                  </a:lnTo>
                  <a:lnTo>
                    <a:pt x="28813" y="93908"/>
                  </a:lnTo>
                  <a:lnTo>
                    <a:pt x="61416" y="85460"/>
                  </a:lnTo>
                  <a:lnTo>
                    <a:pt x="98938" y="70668"/>
                  </a:lnTo>
                  <a:lnTo>
                    <a:pt x="104058" y="69930"/>
                  </a:lnTo>
                  <a:lnTo>
                    <a:pt x="108319" y="67746"/>
                  </a:lnTo>
                  <a:lnTo>
                    <a:pt x="119207" y="58274"/>
                  </a:lnTo>
                  <a:lnTo>
                    <a:pt x="138507" y="49837"/>
                  </a:lnTo>
                  <a:lnTo>
                    <a:pt x="146967" y="42807"/>
                  </a:lnTo>
                  <a:lnTo>
                    <a:pt x="149985" y="37865"/>
                  </a:lnTo>
                  <a:lnTo>
                    <a:pt x="151923" y="27794"/>
                  </a:lnTo>
                  <a:lnTo>
                    <a:pt x="149930" y="22726"/>
                  </a:lnTo>
                  <a:lnTo>
                    <a:pt x="141036" y="11516"/>
                  </a:lnTo>
                  <a:lnTo>
                    <a:pt x="126606" y="3053"/>
                  </a:lnTo>
                  <a:lnTo>
                    <a:pt x="116629" y="818"/>
                  </a:lnTo>
                  <a:lnTo>
                    <a:pt x="93618" y="0"/>
                  </a:lnTo>
                  <a:lnTo>
                    <a:pt x="78632" y="3958"/>
                  </a:lnTo>
                  <a:lnTo>
                    <a:pt x="67513" y="10493"/>
                  </a:lnTo>
                  <a:lnTo>
                    <a:pt x="50934" y="26370"/>
                  </a:lnTo>
                  <a:lnTo>
                    <a:pt x="35912" y="50820"/>
                  </a:lnTo>
                  <a:lnTo>
                    <a:pt x="26912" y="87729"/>
                  </a:lnTo>
                  <a:lnTo>
                    <a:pt x="24060" y="103706"/>
                  </a:lnTo>
                  <a:lnTo>
                    <a:pt x="29527" y="134468"/>
                  </a:lnTo>
                  <a:lnTo>
                    <a:pt x="34572" y="144644"/>
                  </a:lnTo>
                  <a:lnTo>
                    <a:pt x="47563" y="160928"/>
                  </a:lnTo>
                  <a:lnTo>
                    <a:pt x="83991" y="182697"/>
                  </a:lnTo>
                  <a:lnTo>
                    <a:pt x="94056" y="186963"/>
                  </a:lnTo>
                  <a:lnTo>
                    <a:pt x="104174" y="188860"/>
                  </a:lnTo>
                  <a:lnTo>
                    <a:pt x="112057" y="187444"/>
                  </a:lnTo>
                  <a:lnTo>
                    <a:pt x="119230" y="184840"/>
                  </a:lnTo>
                  <a:lnTo>
                    <a:pt x="142555" y="178985"/>
                  </a:lnTo>
                  <a:lnTo>
                    <a:pt x="157573" y="172231"/>
                  </a:lnTo>
                  <a:lnTo>
                    <a:pt x="165424" y="165096"/>
                  </a:lnTo>
                  <a:lnTo>
                    <a:pt x="187027" y="128475"/>
                  </a:lnTo>
                  <a:lnTo>
                    <a:pt x="188956" y="124764"/>
                  </a:lnTo>
                  <a:lnTo>
                    <a:pt x="190500" y="106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1" name="SMARTInkShape-2313"/>
            <p:cNvSpPr/>
            <p:nvPr/>
          </p:nvSpPr>
          <p:spPr>
            <a:xfrm>
              <a:off x="10050831" y="4175913"/>
              <a:ext cx="167590" cy="190347"/>
            </a:xfrm>
            <a:custGeom>
              <a:avLst/>
              <a:gdLst/>
              <a:ahLst/>
              <a:cxnLst/>
              <a:rect l="0" t="0" r="0" b="0"/>
              <a:pathLst>
                <a:path w="167590" h="190347">
                  <a:moveTo>
                    <a:pt x="167589" y="30327"/>
                  </a:moveTo>
                  <a:lnTo>
                    <a:pt x="167589" y="23766"/>
                  </a:lnTo>
                  <a:lnTo>
                    <a:pt x="163543" y="18976"/>
                  </a:lnTo>
                  <a:lnTo>
                    <a:pt x="159301" y="16815"/>
                  </a:lnTo>
                  <a:lnTo>
                    <a:pt x="123911" y="5725"/>
                  </a:lnTo>
                  <a:lnTo>
                    <a:pt x="116849" y="2459"/>
                  </a:lnTo>
                  <a:lnTo>
                    <a:pt x="83625" y="0"/>
                  </a:lnTo>
                  <a:lnTo>
                    <a:pt x="73545" y="762"/>
                  </a:lnTo>
                  <a:lnTo>
                    <a:pt x="39528" y="11201"/>
                  </a:lnTo>
                  <a:lnTo>
                    <a:pt x="36495" y="13343"/>
                  </a:lnTo>
                  <a:lnTo>
                    <a:pt x="25724" y="27857"/>
                  </a:lnTo>
                  <a:lnTo>
                    <a:pt x="24105" y="32898"/>
                  </a:lnTo>
                  <a:lnTo>
                    <a:pt x="24519" y="35428"/>
                  </a:lnTo>
                  <a:lnTo>
                    <a:pt x="29011" y="45571"/>
                  </a:lnTo>
                  <a:lnTo>
                    <a:pt x="29484" y="48110"/>
                  </a:lnTo>
                  <a:lnTo>
                    <a:pt x="34524" y="53188"/>
                  </a:lnTo>
                  <a:lnTo>
                    <a:pt x="69106" y="76047"/>
                  </a:lnTo>
                  <a:lnTo>
                    <a:pt x="103955" y="96367"/>
                  </a:lnTo>
                  <a:lnTo>
                    <a:pt x="116655" y="104833"/>
                  </a:lnTo>
                  <a:lnTo>
                    <a:pt x="148942" y="142025"/>
                  </a:lnTo>
                  <a:lnTo>
                    <a:pt x="151339" y="149689"/>
                  </a:lnTo>
                  <a:lnTo>
                    <a:pt x="151901" y="154779"/>
                  </a:lnTo>
                  <a:lnTo>
                    <a:pt x="149892" y="159863"/>
                  </a:lnTo>
                  <a:lnTo>
                    <a:pt x="134425" y="177647"/>
                  </a:lnTo>
                  <a:lnTo>
                    <a:pt x="129425" y="180469"/>
                  </a:lnTo>
                  <a:lnTo>
                    <a:pt x="97054" y="189155"/>
                  </a:lnTo>
                  <a:lnTo>
                    <a:pt x="63724" y="190242"/>
                  </a:lnTo>
                  <a:lnTo>
                    <a:pt x="27905" y="190341"/>
                  </a:lnTo>
                  <a:lnTo>
                    <a:pt x="6538" y="190346"/>
                  </a:lnTo>
                  <a:lnTo>
                    <a:pt x="4341" y="189500"/>
                  </a:lnTo>
                  <a:lnTo>
                    <a:pt x="2876" y="188089"/>
                  </a:lnTo>
                  <a:lnTo>
                    <a:pt x="1251" y="184263"/>
                  </a:lnTo>
                  <a:lnTo>
                    <a:pt x="0" y="167423"/>
                  </a:lnTo>
                  <a:lnTo>
                    <a:pt x="830" y="164905"/>
                  </a:lnTo>
                  <a:lnTo>
                    <a:pt x="2230" y="163226"/>
                  </a:lnTo>
                  <a:lnTo>
                    <a:pt x="6515" y="160530"/>
                  </a:lnTo>
                  <a:lnTo>
                    <a:pt x="7101" y="157904"/>
                  </a:lnTo>
                  <a:lnTo>
                    <a:pt x="7569" y="1522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2" name="SMARTInkShape-2314"/>
            <p:cNvSpPr/>
            <p:nvPr/>
          </p:nvSpPr>
          <p:spPr>
            <a:xfrm>
              <a:off x="9753600" y="4198620"/>
              <a:ext cx="243654" cy="205292"/>
            </a:xfrm>
            <a:custGeom>
              <a:avLst/>
              <a:gdLst/>
              <a:ahLst/>
              <a:cxnLst/>
              <a:rect l="0" t="0" r="0" b="0"/>
              <a:pathLst>
                <a:path w="243654" h="205292">
                  <a:moveTo>
                    <a:pt x="0" y="38100"/>
                  </a:moveTo>
                  <a:lnTo>
                    <a:pt x="0" y="30508"/>
                  </a:lnTo>
                  <a:lnTo>
                    <a:pt x="0" y="65493"/>
                  </a:lnTo>
                  <a:lnTo>
                    <a:pt x="0" y="98789"/>
                  </a:lnTo>
                  <a:lnTo>
                    <a:pt x="0" y="135547"/>
                  </a:lnTo>
                  <a:lnTo>
                    <a:pt x="845" y="169977"/>
                  </a:lnTo>
                  <a:lnTo>
                    <a:pt x="6083" y="179527"/>
                  </a:lnTo>
                  <a:lnTo>
                    <a:pt x="19563" y="195509"/>
                  </a:lnTo>
                  <a:lnTo>
                    <a:pt x="21394" y="200629"/>
                  </a:lnTo>
                  <a:lnTo>
                    <a:pt x="23575" y="202332"/>
                  </a:lnTo>
                  <a:lnTo>
                    <a:pt x="33891" y="204731"/>
                  </a:lnTo>
                  <a:lnTo>
                    <a:pt x="39898" y="205291"/>
                  </a:lnTo>
                  <a:lnTo>
                    <a:pt x="52085" y="201562"/>
                  </a:lnTo>
                  <a:lnTo>
                    <a:pt x="74831" y="187816"/>
                  </a:lnTo>
                  <a:lnTo>
                    <a:pt x="82083" y="180558"/>
                  </a:lnTo>
                  <a:lnTo>
                    <a:pt x="87281" y="171688"/>
                  </a:lnTo>
                  <a:lnTo>
                    <a:pt x="97158" y="142996"/>
                  </a:lnTo>
                  <a:lnTo>
                    <a:pt x="103482" y="132210"/>
                  </a:lnTo>
                  <a:lnTo>
                    <a:pt x="112525" y="98919"/>
                  </a:lnTo>
                  <a:lnTo>
                    <a:pt x="114912" y="79725"/>
                  </a:lnTo>
                  <a:lnTo>
                    <a:pt x="120286" y="68775"/>
                  </a:lnTo>
                  <a:lnTo>
                    <a:pt x="121918" y="53444"/>
                  </a:lnTo>
                  <a:lnTo>
                    <a:pt x="121920" y="87390"/>
                  </a:lnTo>
                  <a:lnTo>
                    <a:pt x="122767" y="101905"/>
                  </a:lnTo>
                  <a:lnTo>
                    <a:pt x="135787" y="138207"/>
                  </a:lnTo>
                  <a:lnTo>
                    <a:pt x="155781" y="169827"/>
                  </a:lnTo>
                  <a:lnTo>
                    <a:pt x="166855" y="177695"/>
                  </a:lnTo>
                  <a:lnTo>
                    <a:pt x="192953" y="189306"/>
                  </a:lnTo>
                  <a:lnTo>
                    <a:pt x="200634" y="190146"/>
                  </a:lnTo>
                  <a:lnTo>
                    <a:pt x="205729" y="188085"/>
                  </a:lnTo>
                  <a:lnTo>
                    <a:pt x="223834" y="172364"/>
                  </a:lnTo>
                  <a:lnTo>
                    <a:pt x="226482" y="165224"/>
                  </a:lnTo>
                  <a:lnTo>
                    <a:pt x="230230" y="151684"/>
                  </a:lnTo>
                  <a:lnTo>
                    <a:pt x="241725" y="121857"/>
                  </a:lnTo>
                  <a:lnTo>
                    <a:pt x="243653" y="85403"/>
                  </a:lnTo>
                  <a:lnTo>
                    <a:pt x="242911" y="74364"/>
                  </a:lnTo>
                  <a:lnTo>
                    <a:pt x="236072" y="49325"/>
                  </a:lnTo>
                  <a:lnTo>
                    <a:pt x="230328" y="38311"/>
                  </a:lnTo>
                  <a:lnTo>
                    <a:pt x="227980" y="25428"/>
                  </a:lnTo>
                  <a:lnTo>
                    <a:pt x="224656" y="20333"/>
                  </a:lnTo>
                  <a:lnTo>
                    <a:pt x="220356" y="17503"/>
                  </a:lnTo>
                  <a:lnTo>
                    <a:pt x="218024" y="16749"/>
                  </a:lnTo>
                  <a:lnTo>
                    <a:pt x="216469" y="15399"/>
                  </a:lnTo>
                  <a:lnTo>
                    <a:pt x="213371" y="7651"/>
                  </a:lnTo>
                  <a:lnTo>
                    <a:pt x="2133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3" name="SMARTInkShape-Group321"/>
          <p:cNvGrpSpPr/>
          <p:nvPr/>
        </p:nvGrpSpPr>
        <p:grpSpPr>
          <a:xfrm>
            <a:off x="10454639" y="4099560"/>
            <a:ext cx="1424942" cy="502898"/>
            <a:chOff x="10454639" y="4099560"/>
            <a:chExt cx="1424942" cy="502898"/>
          </a:xfrm>
        </p:grpSpPr>
        <p:sp>
          <p:nvSpPr>
            <p:cNvPr id="3114" name="SMARTInkShape-2315"/>
            <p:cNvSpPr/>
            <p:nvPr/>
          </p:nvSpPr>
          <p:spPr>
            <a:xfrm>
              <a:off x="10454639" y="4152900"/>
              <a:ext cx="289562" cy="213358"/>
            </a:xfrm>
            <a:custGeom>
              <a:avLst/>
              <a:gdLst/>
              <a:ahLst/>
              <a:cxnLst/>
              <a:rect l="0" t="0" r="0" b="0"/>
              <a:pathLst>
                <a:path w="289562" h="213358">
                  <a:moveTo>
                    <a:pt x="0" y="22860"/>
                  </a:moveTo>
                  <a:lnTo>
                    <a:pt x="6562" y="22860"/>
                  </a:lnTo>
                  <a:lnTo>
                    <a:pt x="6915" y="22013"/>
                  </a:lnTo>
                  <a:lnTo>
                    <a:pt x="7620" y="8687"/>
                  </a:lnTo>
                  <a:lnTo>
                    <a:pt x="15910" y="13792"/>
                  </a:lnTo>
                  <a:lnTo>
                    <a:pt x="18226" y="14274"/>
                  </a:lnTo>
                  <a:lnTo>
                    <a:pt x="19771" y="15443"/>
                  </a:lnTo>
                  <a:lnTo>
                    <a:pt x="40737" y="51277"/>
                  </a:lnTo>
                  <a:lnTo>
                    <a:pt x="49329" y="85367"/>
                  </a:lnTo>
                  <a:lnTo>
                    <a:pt x="57034" y="123115"/>
                  </a:lnTo>
                  <a:lnTo>
                    <a:pt x="60617" y="157138"/>
                  </a:lnTo>
                  <a:lnTo>
                    <a:pt x="68702" y="186937"/>
                  </a:lnTo>
                  <a:lnTo>
                    <a:pt x="74469" y="197918"/>
                  </a:lnTo>
                  <a:lnTo>
                    <a:pt x="76101" y="211843"/>
                  </a:lnTo>
                  <a:lnTo>
                    <a:pt x="76980" y="212349"/>
                  </a:lnTo>
                  <a:lnTo>
                    <a:pt x="83794" y="213357"/>
                  </a:lnTo>
                  <a:lnTo>
                    <a:pt x="83813" y="209314"/>
                  </a:lnTo>
                  <a:lnTo>
                    <a:pt x="86074" y="205070"/>
                  </a:lnTo>
                  <a:lnTo>
                    <a:pt x="87864" y="202754"/>
                  </a:lnTo>
                  <a:lnTo>
                    <a:pt x="89851" y="195664"/>
                  </a:lnTo>
                  <a:lnTo>
                    <a:pt x="97333" y="161393"/>
                  </a:lnTo>
                  <a:lnTo>
                    <a:pt x="101166" y="123629"/>
                  </a:lnTo>
                  <a:lnTo>
                    <a:pt x="112919" y="86460"/>
                  </a:lnTo>
                  <a:lnTo>
                    <a:pt x="118202" y="76245"/>
                  </a:lnTo>
                  <a:lnTo>
                    <a:pt x="126182" y="63231"/>
                  </a:lnTo>
                  <a:lnTo>
                    <a:pt x="135182" y="43322"/>
                  </a:lnTo>
                  <a:lnTo>
                    <a:pt x="143349" y="32338"/>
                  </a:lnTo>
                  <a:lnTo>
                    <a:pt x="146402" y="31306"/>
                  </a:lnTo>
                  <a:lnTo>
                    <a:pt x="162902" y="30494"/>
                  </a:lnTo>
                  <a:lnTo>
                    <a:pt x="164483" y="32183"/>
                  </a:lnTo>
                  <a:lnTo>
                    <a:pt x="169275" y="44802"/>
                  </a:lnTo>
                  <a:lnTo>
                    <a:pt x="180556" y="65229"/>
                  </a:lnTo>
                  <a:lnTo>
                    <a:pt x="194753" y="101818"/>
                  </a:lnTo>
                  <a:lnTo>
                    <a:pt x="203909" y="139785"/>
                  </a:lnTo>
                  <a:lnTo>
                    <a:pt x="213266" y="176180"/>
                  </a:lnTo>
                  <a:lnTo>
                    <a:pt x="222712" y="197877"/>
                  </a:lnTo>
                  <a:lnTo>
                    <a:pt x="225985" y="203091"/>
                  </a:lnTo>
                  <a:lnTo>
                    <a:pt x="228256" y="211841"/>
                  </a:lnTo>
                  <a:lnTo>
                    <a:pt x="229218" y="212347"/>
                  </a:lnTo>
                  <a:lnTo>
                    <a:pt x="235898" y="213321"/>
                  </a:lnTo>
                  <a:lnTo>
                    <a:pt x="246798" y="202750"/>
                  </a:lnTo>
                  <a:lnTo>
                    <a:pt x="249389" y="197920"/>
                  </a:lnTo>
                  <a:lnTo>
                    <a:pt x="259141" y="163949"/>
                  </a:lnTo>
                  <a:lnTo>
                    <a:pt x="265538" y="129054"/>
                  </a:lnTo>
                  <a:lnTo>
                    <a:pt x="272578" y="93633"/>
                  </a:lnTo>
                  <a:lnTo>
                    <a:pt x="274939" y="61092"/>
                  </a:lnTo>
                  <a:lnTo>
                    <a:pt x="285665" y="24445"/>
                  </a:lnTo>
                  <a:lnTo>
                    <a:pt x="289219" y="9487"/>
                  </a:lnTo>
                  <a:lnTo>
                    <a:pt x="28956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5" name="SMARTInkShape-2316"/>
            <p:cNvSpPr/>
            <p:nvPr/>
          </p:nvSpPr>
          <p:spPr>
            <a:xfrm>
              <a:off x="10812791" y="4168140"/>
              <a:ext cx="98915" cy="182839"/>
            </a:xfrm>
            <a:custGeom>
              <a:avLst/>
              <a:gdLst/>
              <a:ahLst/>
              <a:cxnLst/>
              <a:rect l="0" t="0" r="0" b="0"/>
              <a:pathLst>
                <a:path w="98915" h="182839">
                  <a:moveTo>
                    <a:pt x="60948" y="0"/>
                  </a:moveTo>
                  <a:lnTo>
                    <a:pt x="60948" y="11351"/>
                  </a:lnTo>
                  <a:lnTo>
                    <a:pt x="60102" y="12647"/>
                  </a:lnTo>
                  <a:lnTo>
                    <a:pt x="58691" y="13512"/>
                  </a:lnTo>
                  <a:lnTo>
                    <a:pt x="54389" y="14898"/>
                  </a:lnTo>
                  <a:lnTo>
                    <a:pt x="49599" y="19184"/>
                  </a:lnTo>
                  <a:lnTo>
                    <a:pt x="47437" y="25742"/>
                  </a:lnTo>
                  <a:lnTo>
                    <a:pt x="46861" y="29861"/>
                  </a:lnTo>
                  <a:lnTo>
                    <a:pt x="44782" y="33454"/>
                  </a:lnTo>
                  <a:lnTo>
                    <a:pt x="35463" y="43403"/>
                  </a:lnTo>
                  <a:lnTo>
                    <a:pt x="20058" y="81388"/>
                  </a:lnTo>
                  <a:lnTo>
                    <a:pt x="5048" y="118330"/>
                  </a:lnTo>
                  <a:lnTo>
                    <a:pt x="656" y="142384"/>
                  </a:lnTo>
                  <a:lnTo>
                    <a:pt x="0" y="177445"/>
                  </a:lnTo>
                  <a:lnTo>
                    <a:pt x="1690" y="179257"/>
                  </a:lnTo>
                  <a:lnTo>
                    <a:pt x="8082" y="181270"/>
                  </a:lnTo>
                  <a:lnTo>
                    <a:pt x="37000" y="182838"/>
                  </a:lnTo>
                  <a:lnTo>
                    <a:pt x="56156" y="176789"/>
                  </a:lnTo>
                  <a:lnTo>
                    <a:pt x="66157" y="172270"/>
                  </a:lnTo>
                  <a:lnTo>
                    <a:pt x="73988" y="165182"/>
                  </a:lnTo>
                  <a:lnTo>
                    <a:pt x="93839" y="138497"/>
                  </a:lnTo>
                  <a:lnTo>
                    <a:pt x="97506" y="124103"/>
                  </a:lnTo>
                  <a:lnTo>
                    <a:pt x="98914" y="93949"/>
                  </a:lnTo>
                  <a:lnTo>
                    <a:pt x="92939" y="73654"/>
                  </a:lnTo>
                  <a:lnTo>
                    <a:pt x="80170" y="43625"/>
                  </a:lnTo>
                  <a:lnTo>
                    <a:pt x="75700" y="40556"/>
                  </a:lnTo>
                  <a:lnTo>
                    <a:pt x="73324" y="39737"/>
                  </a:lnTo>
                  <a:lnTo>
                    <a:pt x="71738" y="38345"/>
                  </a:lnTo>
                  <a:lnTo>
                    <a:pt x="69979" y="34540"/>
                  </a:lnTo>
                  <a:lnTo>
                    <a:pt x="68661" y="33187"/>
                  </a:lnTo>
                  <a:lnTo>
                    <a:pt x="61300" y="30586"/>
                  </a:lnTo>
                  <a:lnTo>
                    <a:pt x="76189" y="30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6" name="SMARTInkShape-2317"/>
            <p:cNvSpPr/>
            <p:nvPr/>
          </p:nvSpPr>
          <p:spPr>
            <a:xfrm>
              <a:off x="11003280" y="4176114"/>
              <a:ext cx="137160" cy="174876"/>
            </a:xfrm>
            <a:custGeom>
              <a:avLst/>
              <a:gdLst/>
              <a:ahLst/>
              <a:cxnLst/>
              <a:rect l="0" t="0" r="0" b="0"/>
              <a:pathLst>
                <a:path w="137160" h="174876">
                  <a:moveTo>
                    <a:pt x="0" y="14886"/>
                  </a:moveTo>
                  <a:lnTo>
                    <a:pt x="0" y="51742"/>
                  </a:lnTo>
                  <a:lnTo>
                    <a:pt x="7761" y="86929"/>
                  </a:lnTo>
                  <a:lnTo>
                    <a:pt x="14728" y="122688"/>
                  </a:lnTo>
                  <a:lnTo>
                    <a:pt x="15859" y="132225"/>
                  </a:lnTo>
                  <a:lnTo>
                    <a:pt x="22376" y="159026"/>
                  </a:lnTo>
                  <a:lnTo>
                    <a:pt x="22859" y="174875"/>
                  </a:lnTo>
                  <a:lnTo>
                    <a:pt x="22859" y="140856"/>
                  </a:lnTo>
                  <a:lnTo>
                    <a:pt x="25118" y="119105"/>
                  </a:lnTo>
                  <a:lnTo>
                    <a:pt x="30009" y="83919"/>
                  </a:lnTo>
                  <a:lnTo>
                    <a:pt x="32598" y="66102"/>
                  </a:lnTo>
                  <a:lnTo>
                    <a:pt x="39874" y="32866"/>
                  </a:lnTo>
                  <a:lnTo>
                    <a:pt x="43122" y="26264"/>
                  </a:lnTo>
                  <a:lnTo>
                    <a:pt x="45797" y="17787"/>
                  </a:lnTo>
                  <a:lnTo>
                    <a:pt x="49424" y="12506"/>
                  </a:lnTo>
                  <a:lnTo>
                    <a:pt x="53857" y="9595"/>
                  </a:lnTo>
                  <a:lnTo>
                    <a:pt x="58648" y="7455"/>
                  </a:lnTo>
                  <a:lnTo>
                    <a:pt x="66108" y="2336"/>
                  </a:lnTo>
                  <a:lnTo>
                    <a:pt x="73680" y="443"/>
                  </a:lnTo>
                  <a:lnTo>
                    <a:pt x="78749" y="0"/>
                  </a:lnTo>
                  <a:lnTo>
                    <a:pt x="83825" y="2061"/>
                  </a:lnTo>
                  <a:lnTo>
                    <a:pt x="88902" y="4952"/>
                  </a:lnTo>
                  <a:lnTo>
                    <a:pt x="99059" y="6809"/>
                  </a:lnTo>
                  <a:lnTo>
                    <a:pt x="101600" y="6962"/>
                  </a:lnTo>
                  <a:lnTo>
                    <a:pt x="106681" y="9388"/>
                  </a:lnTo>
                  <a:lnTo>
                    <a:pt x="119379" y="19399"/>
                  </a:lnTo>
                  <a:lnTo>
                    <a:pt x="128034" y="22096"/>
                  </a:lnTo>
                  <a:lnTo>
                    <a:pt x="137159" y="22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7" name="SMARTInkShape-2318"/>
            <p:cNvSpPr/>
            <p:nvPr/>
          </p:nvSpPr>
          <p:spPr>
            <a:xfrm>
              <a:off x="11239500" y="4099560"/>
              <a:ext cx="52251" cy="257795"/>
            </a:xfrm>
            <a:custGeom>
              <a:avLst/>
              <a:gdLst/>
              <a:ahLst/>
              <a:cxnLst/>
              <a:rect l="0" t="0" r="0" b="0"/>
              <a:pathLst>
                <a:path w="52251" h="257795">
                  <a:moveTo>
                    <a:pt x="0" y="0"/>
                  </a:moveTo>
                  <a:lnTo>
                    <a:pt x="11657" y="0"/>
                  </a:lnTo>
                  <a:lnTo>
                    <a:pt x="12852" y="847"/>
                  </a:lnTo>
                  <a:lnTo>
                    <a:pt x="13648" y="2258"/>
                  </a:lnTo>
                  <a:lnTo>
                    <a:pt x="22136" y="35726"/>
                  </a:lnTo>
                  <a:lnTo>
                    <a:pt x="22833" y="73765"/>
                  </a:lnTo>
                  <a:lnTo>
                    <a:pt x="22859" y="109226"/>
                  </a:lnTo>
                  <a:lnTo>
                    <a:pt x="22861" y="144938"/>
                  </a:lnTo>
                  <a:lnTo>
                    <a:pt x="23707" y="177591"/>
                  </a:lnTo>
                  <a:lnTo>
                    <a:pt x="30620" y="209955"/>
                  </a:lnTo>
                  <a:lnTo>
                    <a:pt x="38179" y="245656"/>
                  </a:lnTo>
                  <a:lnTo>
                    <a:pt x="39846" y="247591"/>
                  </a:lnTo>
                  <a:lnTo>
                    <a:pt x="41804" y="248881"/>
                  </a:lnTo>
                  <a:lnTo>
                    <a:pt x="43109" y="250587"/>
                  </a:lnTo>
                  <a:lnTo>
                    <a:pt x="45376" y="257794"/>
                  </a:lnTo>
                  <a:lnTo>
                    <a:pt x="46338" y="257376"/>
                  </a:lnTo>
                  <a:lnTo>
                    <a:pt x="52250" y="252406"/>
                  </a:lnTo>
                  <a:lnTo>
                    <a:pt x="51767" y="251244"/>
                  </a:lnTo>
                  <a:lnTo>
                    <a:pt x="39444" y="237618"/>
                  </a:lnTo>
                  <a:lnTo>
                    <a:pt x="38698" y="234583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8" name="SMARTInkShape-2319"/>
            <p:cNvSpPr/>
            <p:nvPr/>
          </p:nvSpPr>
          <p:spPr>
            <a:xfrm>
              <a:off x="11186161" y="4251960"/>
              <a:ext cx="175260" cy="22861"/>
            </a:xfrm>
            <a:custGeom>
              <a:avLst/>
              <a:gdLst/>
              <a:ahLst/>
              <a:cxnLst/>
              <a:rect l="0" t="0" r="0" b="0"/>
              <a:pathLst>
                <a:path w="175260" h="22861">
                  <a:moveTo>
                    <a:pt x="0" y="22860"/>
                  </a:moveTo>
                  <a:lnTo>
                    <a:pt x="33529" y="22860"/>
                  </a:lnTo>
                  <a:lnTo>
                    <a:pt x="68981" y="20602"/>
                  </a:lnTo>
                  <a:lnTo>
                    <a:pt x="106733" y="15946"/>
                  </a:lnTo>
                  <a:lnTo>
                    <a:pt x="140741" y="15333"/>
                  </a:lnTo>
                  <a:lnTo>
                    <a:pt x="164497" y="8688"/>
                  </a:lnTo>
                  <a:lnTo>
                    <a:pt x="1752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9" name="SMARTInkShape-2320"/>
            <p:cNvSpPr/>
            <p:nvPr/>
          </p:nvSpPr>
          <p:spPr>
            <a:xfrm>
              <a:off x="11414761" y="4107180"/>
              <a:ext cx="167640" cy="278197"/>
            </a:xfrm>
            <a:custGeom>
              <a:avLst/>
              <a:gdLst/>
              <a:ahLst/>
              <a:cxnLst/>
              <a:rect l="0" t="0" r="0" b="0"/>
              <a:pathLst>
                <a:path w="167640" h="278197">
                  <a:moveTo>
                    <a:pt x="0" y="0"/>
                  </a:moveTo>
                  <a:lnTo>
                    <a:pt x="0" y="34111"/>
                  </a:lnTo>
                  <a:lnTo>
                    <a:pt x="0" y="70901"/>
                  </a:lnTo>
                  <a:lnTo>
                    <a:pt x="0" y="106139"/>
                  </a:lnTo>
                  <a:lnTo>
                    <a:pt x="0" y="138259"/>
                  </a:lnTo>
                  <a:lnTo>
                    <a:pt x="0" y="173147"/>
                  </a:lnTo>
                  <a:lnTo>
                    <a:pt x="0" y="210581"/>
                  </a:lnTo>
                  <a:lnTo>
                    <a:pt x="0" y="247408"/>
                  </a:lnTo>
                  <a:lnTo>
                    <a:pt x="0" y="251355"/>
                  </a:lnTo>
                  <a:lnTo>
                    <a:pt x="0" y="226766"/>
                  </a:lnTo>
                  <a:lnTo>
                    <a:pt x="9405" y="190329"/>
                  </a:lnTo>
                  <a:lnTo>
                    <a:pt x="25502" y="154930"/>
                  </a:lnTo>
                  <a:lnTo>
                    <a:pt x="33050" y="143742"/>
                  </a:lnTo>
                  <a:lnTo>
                    <a:pt x="49268" y="132377"/>
                  </a:lnTo>
                  <a:lnTo>
                    <a:pt x="73591" y="117713"/>
                  </a:lnTo>
                  <a:lnTo>
                    <a:pt x="96845" y="114750"/>
                  </a:lnTo>
                  <a:lnTo>
                    <a:pt x="116421" y="114339"/>
                  </a:lnTo>
                  <a:lnTo>
                    <a:pt x="121733" y="116575"/>
                  </a:lnTo>
                  <a:lnTo>
                    <a:pt x="132043" y="124910"/>
                  </a:lnTo>
                  <a:lnTo>
                    <a:pt x="134885" y="129740"/>
                  </a:lnTo>
                  <a:lnTo>
                    <a:pt x="136485" y="139477"/>
                  </a:lnTo>
                  <a:lnTo>
                    <a:pt x="137120" y="172856"/>
                  </a:lnTo>
                  <a:lnTo>
                    <a:pt x="137157" y="208288"/>
                  </a:lnTo>
                  <a:lnTo>
                    <a:pt x="138005" y="237914"/>
                  </a:lnTo>
                  <a:lnTo>
                    <a:pt x="143721" y="253554"/>
                  </a:lnTo>
                  <a:lnTo>
                    <a:pt x="145417" y="268462"/>
                  </a:lnTo>
                  <a:lnTo>
                    <a:pt x="146898" y="270414"/>
                  </a:lnTo>
                  <a:lnTo>
                    <a:pt x="155358" y="277593"/>
                  </a:lnTo>
                  <a:lnTo>
                    <a:pt x="156912" y="278196"/>
                  </a:lnTo>
                  <a:lnTo>
                    <a:pt x="157948" y="277751"/>
                  </a:lnTo>
                  <a:lnTo>
                    <a:pt x="159609" y="274997"/>
                  </a:lnTo>
                  <a:lnTo>
                    <a:pt x="167639" y="274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0" name="SMARTInkShape-2321"/>
            <p:cNvSpPr/>
            <p:nvPr/>
          </p:nvSpPr>
          <p:spPr>
            <a:xfrm>
              <a:off x="11635739" y="4251960"/>
              <a:ext cx="99062" cy="99049"/>
            </a:xfrm>
            <a:custGeom>
              <a:avLst/>
              <a:gdLst/>
              <a:ahLst/>
              <a:cxnLst/>
              <a:rect l="0" t="0" r="0" b="0"/>
              <a:pathLst>
                <a:path w="99062" h="99049">
                  <a:moveTo>
                    <a:pt x="0" y="0"/>
                  </a:moveTo>
                  <a:lnTo>
                    <a:pt x="0" y="18218"/>
                  </a:lnTo>
                  <a:lnTo>
                    <a:pt x="2259" y="23055"/>
                  </a:lnTo>
                  <a:lnTo>
                    <a:pt x="21255" y="48424"/>
                  </a:lnTo>
                  <a:lnTo>
                    <a:pt x="36530" y="62748"/>
                  </a:lnTo>
                  <a:lnTo>
                    <a:pt x="55789" y="86019"/>
                  </a:lnTo>
                  <a:lnTo>
                    <a:pt x="73628" y="97525"/>
                  </a:lnTo>
                  <a:lnTo>
                    <a:pt x="79484" y="98605"/>
                  </a:lnTo>
                  <a:lnTo>
                    <a:pt x="91013" y="99048"/>
                  </a:lnTo>
                  <a:lnTo>
                    <a:pt x="99061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1" name="SMARTInkShape-2322"/>
            <p:cNvSpPr/>
            <p:nvPr/>
          </p:nvSpPr>
          <p:spPr>
            <a:xfrm>
              <a:off x="11651331" y="4221480"/>
              <a:ext cx="113950" cy="380978"/>
            </a:xfrm>
            <a:custGeom>
              <a:avLst/>
              <a:gdLst/>
              <a:ahLst/>
              <a:cxnLst/>
              <a:rect l="0" t="0" r="0" b="0"/>
              <a:pathLst>
                <a:path w="113950" h="380978">
                  <a:moveTo>
                    <a:pt x="113949" y="0"/>
                  </a:moveTo>
                  <a:lnTo>
                    <a:pt x="113949" y="24694"/>
                  </a:lnTo>
                  <a:lnTo>
                    <a:pt x="106190" y="62220"/>
                  </a:lnTo>
                  <a:lnTo>
                    <a:pt x="95816" y="99226"/>
                  </a:lnTo>
                  <a:lnTo>
                    <a:pt x="85939" y="134810"/>
                  </a:lnTo>
                  <a:lnTo>
                    <a:pt x="73578" y="169433"/>
                  </a:lnTo>
                  <a:lnTo>
                    <a:pt x="64453" y="196394"/>
                  </a:lnTo>
                  <a:lnTo>
                    <a:pt x="60624" y="212593"/>
                  </a:lnTo>
                  <a:lnTo>
                    <a:pt x="43668" y="247314"/>
                  </a:lnTo>
                  <a:lnTo>
                    <a:pt x="30240" y="280140"/>
                  </a:lnTo>
                  <a:lnTo>
                    <a:pt x="25945" y="292146"/>
                  </a:lnTo>
                  <a:lnTo>
                    <a:pt x="16727" y="329424"/>
                  </a:lnTo>
                  <a:lnTo>
                    <a:pt x="9388" y="350367"/>
                  </a:lnTo>
                  <a:lnTo>
                    <a:pt x="5639" y="365714"/>
                  </a:lnTo>
                  <a:lnTo>
                    <a:pt x="0" y="380105"/>
                  </a:lnTo>
                  <a:lnTo>
                    <a:pt x="730" y="380403"/>
                  </a:lnTo>
                  <a:lnTo>
                    <a:pt x="6964" y="380977"/>
                  </a:lnTo>
                  <a:lnTo>
                    <a:pt x="14889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2" name="SMARTInkShape-2323"/>
            <p:cNvSpPr/>
            <p:nvPr/>
          </p:nvSpPr>
          <p:spPr>
            <a:xfrm>
              <a:off x="11871961" y="4351020"/>
              <a:ext cx="7620" cy="7621"/>
            </a:xfrm>
            <a:custGeom>
              <a:avLst/>
              <a:gdLst/>
              <a:ahLst/>
              <a:cxnLst/>
              <a:rect l="0" t="0" r="0" b="0"/>
              <a:pathLst>
                <a:path w="7620" h="7621">
                  <a:moveTo>
                    <a:pt x="7619" y="0"/>
                  </a:moveTo>
                  <a:lnTo>
                    <a:pt x="7619" y="4045"/>
                  </a:lnTo>
                  <a:lnTo>
                    <a:pt x="6772" y="5237"/>
                  </a:lnTo>
                  <a:lnTo>
                    <a:pt x="5362" y="6031"/>
                  </a:lnTo>
                  <a:lnTo>
                    <a:pt x="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2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Think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84582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Brainstorm about your favorite commercial on television or advertisement in a magazine or online. 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133600"/>
            <a:ext cx="8458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defRPr/>
            </a:pPr>
            <a:r>
              <a:rPr lang="en-US" sz="3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Write down your answers to the following questions on your notebook paper. </a:t>
            </a:r>
            <a:r>
              <a:rPr lang="en-US" sz="3000" i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Yes, you can make a list or bullets or use complete sentences.</a:t>
            </a:r>
            <a:endParaRPr lang="en-US" sz="3000" i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52600" y="36576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Why do you like the commercial?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How does it make you feel after viewing it? 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Does the commercial convince you to buy the product?</a:t>
            </a:r>
          </a:p>
          <a:p>
            <a: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Why or why not?</a:t>
            </a:r>
          </a:p>
          <a:p>
            <a:pPr marL="114300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US" sz="3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Discuss 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001000" cy="4800600"/>
          </a:xfrm>
        </p:spPr>
        <p:txBody>
          <a:bodyPr/>
          <a:lstStyle/>
          <a:p>
            <a:pPr lvl="0"/>
            <a:r>
              <a:rPr lang="en-US" sz="2900" dirty="0"/>
              <a:t>You are going to share your summary sentence with your “9:00 Buddy”</a:t>
            </a:r>
          </a:p>
          <a:p>
            <a:pPr lvl="0">
              <a:buNone/>
            </a:pPr>
            <a:endParaRPr lang="en-US" sz="1200" dirty="0"/>
          </a:p>
          <a:p>
            <a:pPr lvl="0"/>
            <a:r>
              <a:rPr lang="en-US" sz="2900" dirty="0"/>
              <a:t>Get your paper</a:t>
            </a:r>
          </a:p>
          <a:p>
            <a:pPr lvl="0"/>
            <a:r>
              <a:rPr lang="en-US" sz="2900" dirty="0"/>
              <a:t>Stand Up and Pair Up</a:t>
            </a:r>
          </a:p>
          <a:p>
            <a:r>
              <a:rPr lang="en-US" sz="2900" dirty="0"/>
              <a:t>The person with the longest hair goes first</a:t>
            </a:r>
          </a:p>
          <a:p>
            <a:pPr lvl="0"/>
            <a:endParaRPr lang="en-US" sz="1200" dirty="0"/>
          </a:p>
          <a:p>
            <a:r>
              <a:rPr lang="en-US" sz="2800" dirty="0">
                <a:solidFill>
                  <a:srgbClr val="00B050"/>
                </a:solidFill>
              </a:rPr>
              <a:t>What might be the </a:t>
            </a:r>
            <a:r>
              <a:rPr lang="en-US" sz="2800" u="sng" dirty="0">
                <a:solidFill>
                  <a:srgbClr val="00B050"/>
                </a:solidFill>
              </a:rPr>
              <a:t>impact on public opinion</a:t>
            </a:r>
            <a:r>
              <a:rPr lang="en-US" sz="2800" dirty="0">
                <a:solidFill>
                  <a:srgbClr val="00B050"/>
                </a:solidFill>
              </a:rPr>
              <a:t> if a newspaper’s front page has a </a:t>
            </a:r>
            <a:r>
              <a:rPr lang="en-US" sz="2800" u="sng" dirty="0">
                <a:solidFill>
                  <a:srgbClr val="00B050"/>
                </a:solidFill>
              </a:rPr>
              <a:t>bias</a:t>
            </a:r>
            <a:r>
              <a:rPr lang="en-US" sz="2800" dirty="0">
                <a:solidFill>
                  <a:srgbClr val="00B050"/>
                </a:solidFill>
              </a:rPr>
              <a:t>?</a:t>
            </a:r>
            <a:endParaRPr lang="en-US" sz="2900" dirty="0">
              <a:solidFill>
                <a:srgbClr val="00B050"/>
              </a:solidFill>
            </a:endParaRPr>
          </a:p>
          <a:p>
            <a:pPr lvl="0">
              <a:buNone/>
            </a:pPr>
            <a:endParaRPr lang="en-US" sz="2900" dirty="0"/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3180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533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BELL WORK ----------------------------PAGE 26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971203"/>
            <a:ext cx="4572000" cy="588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1143000"/>
            <a:ext cx="6781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the following questions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3200" dirty="0"/>
              <a:t>List the objects you see in the cartoon</a:t>
            </a:r>
          </a:p>
          <a:p>
            <a:pPr marL="342900" indent="-342900">
              <a:buAutoNum type="arabicPeriod"/>
            </a:pPr>
            <a:r>
              <a:rPr lang="en-US" sz="3200" dirty="0"/>
              <a:t>What is the caption or title</a:t>
            </a:r>
          </a:p>
          <a:p>
            <a:pPr marL="342900" indent="-342900">
              <a:buAutoNum type="arabicPeriod"/>
            </a:pPr>
            <a:r>
              <a:rPr lang="en-US" sz="3200" dirty="0"/>
              <a:t>Locate 3 words or phrases used by the cartoonist to identify objects or people within the cartoon</a:t>
            </a:r>
          </a:p>
          <a:p>
            <a:pPr marL="342900" indent="-342900">
              <a:buAutoNum type="arabicPeriod"/>
            </a:pPr>
            <a:r>
              <a:rPr lang="en-US" sz="3200" dirty="0"/>
              <a:t>Record any important dates or numbers that appear in the cartoon</a:t>
            </a:r>
          </a:p>
        </p:txBody>
      </p:sp>
    </p:spTree>
    <p:extLst>
      <p:ext uri="{BB962C8B-B14F-4D97-AF65-F5344CB8AC3E}">
        <p14:creationId xmlns:p14="http://schemas.microsoft.com/office/powerpoint/2010/main" val="22171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3622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Return to your seat …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13716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 dirty="0">
                <a:latin typeface="+mn-lt"/>
              </a:rPr>
              <a:t>We are going to examine a political cartoon by Herbert Block. </a:t>
            </a:r>
          </a:p>
          <a:p>
            <a:endParaRPr lang="en-US" sz="3000" dirty="0">
              <a:latin typeface="+mn-lt"/>
            </a:endParaRPr>
          </a:p>
          <a:p>
            <a:r>
              <a:rPr lang="en-US" sz="3000" dirty="0">
                <a:latin typeface="+mn-lt"/>
              </a:rPr>
              <a:t>The Library of Congress maintains a digital exhibit of his political cartoons. </a:t>
            </a:r>
          </a:p>
          <a:p>
            <a:endParaRPr lang="en-US" sz="3000" dirty="0">
              <a:latin typeface="+mn-lt"/>
            </a:endParaRPr>
          </a:p>
          <a:p>
            <a:r>
              <a:rPr lang="en-US" sz="2800" i="1" dirty="0">
                <a:latin typeface="+mn-lt"/>
              </a:rPr>
              <a:t>Political cartoons are generally found newspapers or periodicals and symbolize some action, subject, or person of popular interest related to the government or public affairs.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200" y="411139"/>
            <a:ext cx="9067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Media and Political Communication 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04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"/>
            <a:ext cx="4953000" cy="683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8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029200" cy="1143000"/>
          </a:xfrm>
        </p:spPr>
        <p:txBody>
          <a:bodyPr/>
          <a:lstStyle/>
          <a:p>
            <a:pPr algn="ctr"/>
            <a:r>
              <a:rPr lang="en-US" dirty="0" smtClean="0"/>
              <a:t>Think about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09800"/>
            <a:ext cx="8077200" cy="144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000" dirty="0"/>
              <a:t>What do you think is symbolized in this cartoon?</a:t>
            </a:r>
          </a:p>
          <a:p>
            <a:pPr lvl="0">
              <a:buNone/>
            </a:pPr>
            <a:endParaRPr lang="en-US" sz="3000" dirty="0"/>
          </a:p>
          <a:p>
            <a:pPr lvl="0"/>
            <a:r>
              <a:rPr lang="en-US" sz="3000" dirty="0"/>
              <a:t>In order to effectively analyze this cartoon we are going to use a resource from the National Archives.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572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888" y="1"/>
            <a:ext cx="5170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286870">
            <a:off x="1900121" y="2107587"/>
            <a:ext cx="3514957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Everyone needs a copy of the </a:t>
            </a:r>
          </a:p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Cartoon Analysis Worksheet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3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 Write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295400"/>
            <a:ext cx="6705600" cy="4800600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en-US" sz="2500" dirty="0"/>
              <a:t>Complete Level 1 Visuals #1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Complete Level 1 Words #1, 2, 3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Complete Level 2 Visuals #2 and 3 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Complete Level 2 Words #4 and 5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Complete Level 3 A 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Complete Level 3 B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Complete Level 3 C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Complete Level 3 D </a:t>
            </a:r>
          </a:p>
          <a:p>
            <a:pPr>
              <a:lnSpc>
                <a:spcPct val="15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0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did we do???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8458200" cy="3810000"/>
          </a:xfrm>
        </p:spPr>
        <p:txBody>
          <a:bodyPr>
            <a:normAutofit/>
          </a:bodyPr>
          <a:lstStyle/>
          <a:p>
            <a:r>
              <a:rPr lang="en-US" sz="2900" dirty="0"/>
              <a:t>This cartoon was created in 1977 in reaction to the CIA and FBI being investigated for keeping Americans under surveillance. </a:t>
            </a:r>
          </a:p>
          <a:p>
            <a:endParaRPr lang="en-US" sz="2900" dirty="0"/>
          </a:p>
          <a:p>
            <a:r>
              <a:rPr lang="en-US" sz="2900" dirty="0"/>
              <a:t>The artist, Herb Block, commented, </a:t>
            </a:r>
            <a:r>
              <a:rPr lang="en-US" sz="2900" i="1" dirty="0"/>
              <a:t>"Unwarranted secret operations and snooping in the interest of ‘security' have contributed to making Americans feel less secure."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8333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830723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48200" y="64886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http://www.loc.gov/rr/print/swann/herblock/one.html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Discuss 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800100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000" dirty="0"/>
              <a:t>You are going to share your responses with your shoulder partner. </a:t>
            </a:r>
          </a:p>
          <a:p>
            <a:pPr lvl="0">
              <a:buNone/>
            </a:pPr>
            <a:endParaRPr lang="en-US" sz="1500" dirty="0"/>
          </a:p>
          <a:p>
            <a:pPr lvl="0"/>
            <a:r>
              <a:rPr lang="en-US" sz="3000" dirty="0"/>
              <a:t>Get your paper and a writing utensil</a:t>
            </a:r>
          </a:p>
          <a:p>
            <a:pPr lvl="0"/>
            <a:r>
              <a:rPr lang="en-US" sz="3000" dirty="0"/>
              <a:t>Stand Up and Pair Up</a:t>
            </a:r>
          </a:p>
          <a:p>
            <a:r>
              <a:rPr lang="en-US" sz="3000" dirty="0"/>
              <a:t>The person with the birthday closest to today goes first</a:t>
            </a:r>
          </a:p>
          <a:p>
            <a:pPr lvl="0"/>
            <a:endParaRPr lang="en-US" sz="1500" dirty="0"/>
          </a:p>
          <a:p>
            <a:pPr lvl="0"/>
            <a:r>
              <a:rPr lang="en-US" sz="3000" dirty="0">
                <a:solidFill>
                  <a:srgbClr val="00B050"/>
                </a:solidFill>
              </a:rPr>
              <a:t>SHARE - Why do you like the commercial? How does it make you feel after viewing it? Does the commercial convince you to buy the product? Why or why not? 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 Write about 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0" y="1447800"/>
            <a:ext cx="76200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500" dirty="0"/>
              <a:t>What types of persuasion techniques are used in this cartoon?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Write your response on the top of the Cartoon Analysis Worksheet.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What symbols are being used?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Add symbols to Level 2 Visuals #2 that you may have missed.</a:t>
            </a:r>
          </a:p>
        </p:txBody>
      </p:sp>
    </p:spTree>
    <p:extLst>
      <p:ext uri="{BB962C8B-B14F-4D97-AF65-F5344CB8AC3E}">
        <p14:creationId xmlns:p14="http://schemas.microsoft.com/office/powerpoint/2010/main" val="31740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 Write about 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0" y="1676400"/>
            <a:ext cx="76200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500" dirty="0"/>
              <a:t>Based on what you observed and learned about the background of this cartoon, what is the bias in this cartoon?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Write your response as summary sentence that explains the bias in the cartoon at the bottom of the cartoon analysis worksheet.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402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Discuss 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001000" cy="2362200"/>
          </a:xfrm>
        </p:spPr>
        <p:txBody>
          <a:bodyPr/>
          <a:lstStyle/>
          <a:p>
            <a:pPr lvl="0"/>
            <a:r>
              <a:rPr lang="en-US" sz="2900" dirty="0"/>
              <a:t>You are going to share your summary sentence with your face partner. 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800" dirty="0">
                <a:solidFill>
                  <a:srgbClr val="00B050"/>
                </a:solidFill>
              </a:rPr>
              <a:t>What is the </a:t>
            </a:r>
            <a:r>
              <a:rPr lang="en-US" sz="2800" u="sng" dirty="0">
                <a:solidFill>
                  <a:srgbClr val="00B050"/>
                </a:solidFill>
              </a:rPr>
              <a:t>bias</a:t>
            </a:r>
            <a:r>
              <a:rPr lang="en-US" sz="2800" dirty="0">
                <a:solidFill>
                  <a:srgbClr val="00B050"/>
                </a:solidFill>
              </a:rPr>
              <a:t> in this cartoon?</a:t>
            </a:r>
            <a:endParaRPr lang="en-US" sz="2900" dirty="0">
              <a:solidFill>
                <a:srgbClr val="00B050"/>
              </a:solidFill>
            </a:endParaRPr>
          </a:p>
          <a:p>
            <a:pPr lvl="0">
              <a:buNone/>
            </a:pPr>
            <a:endParaRPr lang="en-US" sz="2900" dirty="0"/>
          </a:p>
          <a:p>
            <a:endParaRPr lang="en-US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 b="35378"/>
          <a:stretch/>
        </p:blipFill>
        <p:spPr bwMode="auto">
          <a:xfrm>
            <a:off x="2757985" y="3429000"/>
            <a:ext cx="667603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6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888" y="1"/>
            <a:ext cx="5170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286870">
            <a:off x="1837821" y="1955188"/>
            <a:ext cx="3487156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Everyone needs a copy of the </a:t>
            </a:r>
          </a:p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Cartoon Analysis Worksheet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36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546" y="609600"/>
            <a:ext cx="4114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What do we know about this cartoon?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90800"/>
            <a:ext cx="4038600" cy="2362200"/>
          </a:xfrm>
        </p:spPr>
        <p:txBody>
          <a:bodyPr>
            <a:noAutofit/>
          </a:bodyPr>
          <a:lstStyle/>
          <a:p>
            <a:r>
              <a:rPr lang="en-US" sz="1800" dirty="0"/>
              <a:t>Herb Block, the artist has stated </a:t>
            </a:r>
            <a:r>
              <a:rPr lang="en-US" sz="1800" i="1" dirty="0"/>
              <a:t>"that there is nothing free about sales of public office to high bidders, who buy and pay for elections and influence.“</a:t>
            </a:r>
          </a:p>
          <a:p>
            <a:pPr>
              <a:buNone/>
            </a:pPr>
            <a:endParaRPr lang="en-US" sz="800" dirty="0"/>
          </a:p>
          <a:p>
            <a:r>
              <a:rPr lang="en-US" sz="1800" dirty="0"/>
              <a:t>There is a concern in the United States regarding soft money and the ability of national political party organizations to raise unlimited funds for political advertisements. </a:t>
            </a:r>
          </a:p>
          <a:p>
            <a:endParaRPr lang="en-US" sz="800" dirty="0"/>
          </a:p>
          <a:p>
            <a:r>
              <a:rPr lang="en-US" sz="1800" dirty="0"/>
              <a:t>Some believe that this leads to elections being “bought” by donors who give the most money in return for favors.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242"/>
            <a:ext cx="4343400" cy="684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0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Pair up 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001000" cy="4800600"/>
          </a:xfrm>
        </p:spPr>
        <p:txBody>
          <a:bodyPr/>
          <a:lstStyle/>
          <a:p>
            <a:pPr lvl="0"/>
            <a:r>
              <a:rPr lang="en-US" sz="3000" dirty="0"/>
              <a:t>You are going to complete the Cartoon Analysis Worksheet with your “5:00 Buddy”</a:t>
            </a:r>
          </a:p>
          <a:p>
            <a:pPr lvl="0">
              <a:buNone/>
            </a:pPr>
            <a:endParaRPr lang="en-US" sz="3000" dirty="0"/>
          </a:p>
          <a:p>
            <a:pPr lvl="0"/>
            <a:r>
              <a:rPr lang="en-US" sz="3000" dirty="0"/>
              <a:t>Get your paper and a writing utensil</a:t>
            </a:r>
          </a:p>
          <a:p>
            <a:pPr lvl="0"/>
            <a:endParaRPr lang="en-US" sz="3000" dirty="0"/>
          </a:p>
          <a:p>
            <a:pPr lvl="0"/>
            <a:r>
              <a:rPr lang="en-US" sz="3000" dirty="0"/>
              <a:t>Stand Up and Pair Up</a:t>
            </a:r>
            <a:endParaRPr lang="en-US" sz="3000" dirty="0">
              <a:solidFill>
                <a:srgbClr val="00B050"/>
              </a:solidFill>
            </a:endParaRPr>
          </a:p>
          <a:p>
            <a:pPr lvl="0">
              <a:buNone/>
            </a:pP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19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343400" cy="684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286870">
            <a:off x="1540159" y="1544819"/>
            <a:ext cx="353126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Every set of clock buddies needs a copy of the cartoon</a:t>
            </a:r>
          </a:p>
        </p:txBody>
      </p:sp>
    </p:spTree>
    <p:extLst>
      <p:ext uri="{BB962C8B-B14F-4D97-AF65-F5344CB8AC3E}">
        <p14:creationId xmlns:p14="http://schemas.microsoft.com/office/powerpoint/2010/main" val="15261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888" y="1"/>
            <a:ext cx="5170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1447801"/>
            <a:ext cx="6172200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+mj-lt"/>
              </a:rPr>
              <a:t>Work with your clock buddy to </a:t>
            </a: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+mj-lt"/>
              </a:rPr>
              <a:t>analyze the political cartoon,</a:t>
            </a: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+mj-lt"/>
              </a:rPr>
              <a:t>“It’s still a representative form of government – they represent us”</a:t>
            </a:r>
          </a:p>
          <a:p>
            <a:pPr algn="ctr"/>
            <a:endParaRPr lang="en-US" sz="30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+mj-lt"/>
              </a:rPr>
              <a:t>Complete the </a:t>
            </a: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+mj-lt"/>
              </a:rPr>
              <a:t>Cartoon Analysis Worksheet</a:t>
            </a:r>
          </a:p>
          <a:p>
            <a:pPr algn="ctr"/>
            <a:endParaRPr lang="en-US" sz="3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78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3622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Return to your seat …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57200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 Write about 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0" y="1295400"/>
            <a:ext cx="76200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500" dirty="0"/>
              <a:t>Based on what you observed in the cartoon and learned about the background of this cartoon, what is the bias in this cartoon?</a:t>
            </a:r>
          </a:p>
          <a:p>
            <a:pPr lvl="1">
              <a:lnSpc>
                <a:spcPct val="150000"/>
              </a:lnSpc>
            </a:pPr>
            <a:r>
              <a:rPr lang="en-US" sz="2300" dirty="0"/>
              <a:t>Write your response as summary sentence that explains the bias in the cartoon at the bottom of the cartoon analysis worksheet.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675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Determine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800100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000" dirty="0"/>
              <a:t>Write down any similarities or differences between your answers?</a:t>
            </a:r>
          </a:p>
          <a:p>
            <a:pPr lvl="1">
              <a:buNone/>
            </a:pPr>
            <a:r>
              <a:rPr lang="en-US" sz="3000" dirty="0"/>
              <a:t>Some possible similarities are:</a:t>
            </a:r>
          </a:p>
          <a:p>
            <a:pPr lvl="1">
              <a:buNone/>
            </a:pPr>
            <a:endParaRPr lang="en-US" sz="1500" dirty="0"/>
          </a:p>
          <a:p>
            <a:pPr lvl="1"/>
            <a:r>
              <a:rPr lang="en-US" sz="3000" dirty="0"/>
              <a:t>Did the advertisements make you both feel ____ ?</a:t>
            </a:r>
          </a:p>
          <a:p>
            <a:pPr lvl="1">
              <a:buNone/>
            </a:pPr>
            <a:endParaRPr lang="en-US" sz="1500" dirty="0"/>
          </a:p>
          <a:p>
            <a:pPr lvl="1"/>
            <a:r>
              <a:rPr lang="en-US" sz="3000" dirty="0"/>
              <a:t>Did you both like the commercials for the similar reasons?</a:t>
            </a:r>
          </a:p>
          <a:p>
            <a:pPr lvl="1">
              <a:buNone/>
            </a:pPr>
            <a:endParaRPr lang="en-US" sz="1500" dirty="0"/>
          </a:p>
          <a:p>
            <a:pPr lvl="1"/>
            <a:r>
              <a:rPr lang="en-US" sz="3000" dirty="0"/>
              <a:t>Did you both decide to purchase the products?</a:t>
            </a:r>
          </a:p>
          <a:p>
            <a:pPr lvl="0">
              <a:buNone/>
            </a:pPr>
            <a:endParaRPr lang="en-US" sz="3000" dirty="0"/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954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7620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How might the </a:t>
            </a:r>
            <a:r>
              <a:rPr lang="en-US" sz="3300" u="sng" dirty="0"/>
              <a:t>use of bias and symbolism </a:t>
            </a:r>
            <a:r>
              <a:rPr lang="en-US" sz="3300" dirty="0"/>
              <a:t>in media and political communication, such as political cartoons, </a:t>
            </a:r>
            <a:r>
              <a:rPr lang="en-US" sz="3300" u="sng" dirty="0"/>
              <a:t>impact public opinion</a:t>
            </a:r>
            <a:r>
              <a:rPr lang="en-US" sz="3300" dirty="0"/>
              <a:t>? </a:t>
            </a: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6401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057400"/>
            <a:ext cx="81534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sz="3700" dirty="0"/>
              <a:t>Which persuasion technique was exemplified in the presidential campaign logos?</a:t>
            </a:r>
          </a:p>
          <a:p>
            <a:pPr lvl="1"/>
            <a:r>
              <a:rPr lang="en-US" sz="3400" dirty="0"/>
              <a:t>Symbolism</a:t>
            </a:r>
          </a:p>
          <a:p>
            <a:endParaRPr lang="en-US" sz="2200" dirty="0"/>
          </a:p>
          <a:p>
            <a:r>
              <a:rPr lang="en-US" sz="3700" dirty="0"/>
              <a:t>Which persuasion technique was exemplified in the newspaper headlines?</a:t>
            </a:r>
          </a:p>
          <a:p>
            <a:pPr lvl="1"/>
            <a:r>
              <a:rPr lang="en-US" sz="3400" dirty="0"/>
              <a:t>Bias</a:t>
            </a:r>
          </a:p>
          <a:p>
            <a:pPr lvl="1"/>
            <a:endParaRPr lang="en-US" dirty="0" smtClean="0"/>
          </a:p>
          <a:p>
            <a:r>
              <a:rPr lang="en-US" sz="3700" dirty="0"/>
              <a:t>Which persuasion techniques were exemplified in the political cartoons?</a:t>
            </a:r>
          </a:p>
          <a:p>
            <a:pPr lvl="1"/>
            <a:r>
              <a:rPr lang="en-US" sz="3400" dirty="0"/>
              <a:t>Bias and Symbolism</a:t>
            </a:r>
          </a:p>
          <a:p>
            <a:pPr algn="ctr">
              <a:buNone/>
            </a:pPr>
            <a:endParaRPr lang="en-US" sz="3000" dirty="0"/>
          </a:p>
          <a:p>
            <a:pPr>
              <a:buNone/>
            </a:pPr>
            <a:endParaRPr lang="en-US" sz="3000" dirty="0"/>
          </a:p>
          <a:p>
            <a:pPr>
              <a:buNone/>
            </a:pPr>
            <a:endParaRPr lang="en-US" sz="3000" dirty="0"/>
          </a:p>
          <a:p>
            <a:pPr>
              <a:buNone/>
            </a:pP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1524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Think about … Share out …</a:t>
            </a:r>
          </a:p>
        </p:txBody>
      </p:sp>
    </p:spTree>
    <p:extLst>
      <p:ext uri="{BB962C8B-B14F-4D97-AF65-F5344CB8AC3E}">
        <p14:creationId xmlns:p14="http://schemas.microsoft.com/office/powerpoint/2010/main" val="18678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/>
              <a:t>Which persuasion technique in media and political communication have we not examined?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001000" cy="4495800"/>
          </a:xfrm>
        </p:spPr>
        <p:txBody>
          <a:bodyPr/>
          <a:lstStyle/>
          <a:p>
            <a:r>
              <a:rPr lang="en-US" sz="3000" dirty="0"/>
              <a:t>Review the reading – Political and Media Communication – to determine your answer</a:t>
            </a:r>
          </a:p>
          <a:p>
            <a:endParaRPr lang="en-US" sz="3000" dirty="0"/>
          </a:p>
          <a:p>
            <a:r>
              <a:rPr lang="en-US" sz="3000" dirty="0"/>
              <a:t>Review the activity sheet – Understanding Methods of Media and Political Communications – to refresh your memory about propaganda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207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Propaganda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830580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000" dirty="0"/>
              <a:t>Government agencies used propaganda techniques for different areas of need throughout history but especially during World War I and World War II. </a:t>
            </a:r>
          </a:p>
          <a:p>
            <a:pPr lvl="0"/>
            <a:endParaRPr lang="en-US" sz="1500" dirty="0"/>
          </a:p>
          <a:p>
            <a:r>
              <a:rPr lang="en-US" sz="3000" dirty="0"/>
              <a:t>What is the difference between the use of bias and propaganda?</a:t>
            </a:r>
          </a:p>
          <a:p>
            <a:endParaRPr lang="en-US" sz="1500" dirty="0"/>
          </a:p>
          <a:p>
            <a:r>
              <a:rPr lang="en-US" sz="3000" dirty="0"/>
              <a:t>What evidence can you point to in the reading to explain your answer?</a:t>
            </a:r>
          </a:p>
          <a:p>
            <a:pPr lvl="1"/>
            <a:r>
              <a:rPr lang="en-US" sz="3000" dirty="0"/>
              <a:t>Share your evidence with your shoulder partner.</a:t>
            </a:r>
          </a:p>
        </p:txBody>
      </p:sp>
    </p:spTree>
    <p:extLst>
      <p:ext uri="{BB962C8B-B14F-4D97-AF65-F5344CB8AC3E}">
        <p14:creationId xmlns:p14="http://schemas.microsoft.com/office/powerpoint/2010/main" val="31948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19300" y="20574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 dirty="0">
                <a:latin typeface="+mn-lt"/>
              </a:rPr>
              <a:t>We are going to examine a propaganda poster created during World War I by the United States Food Administration. </a:t>
            </a:r>
          </a:p>
          <a:p>
            <a:endParaRPr lang="en-US" sz="3000" dirty="0">
              <a:latin typeface="+mn-lt"/>
            </a:endParaRPr>
          </a:p>
          <a:p>
            <a:r>
              <a:rPr lang="en-US" sz="3000" dirty="0">
                <a:latin typeface="+mn-lt"/>
              </a:rPr>
              <a:t>The National Archives maintains digitized versions of many resources, including this poster. </a:t>
            </a:r>
          </a:p>
          <a:p>
            <a:endParaRPr lang="en-US" sz="3000" dirty="0">
              <a:latin typeface="+mn-lt"/>
            </a:endParaRPr>
          </a:p>
          <a:p>
            <a:endParaRPr lang="en-US" sz="3000" dirty="0">
              <a:latin typeface="+mn-lt"/>
            </a:endParaRPr>
          </a:p>
          <a:p>
            <a:r>
              <a:rPr lang="en-US" sz="3000" dirty="0">
                <a:latin typeface="+mn-lt"/>
              </a:rPr>
              <a:t> </a:t>
            </a:r>
            <a:endParaRPr lang="en-US" sz="30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3528" y="884830"/>
            <a:ext cx="916447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Media and Political Communication 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94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6644"/>
            <a:ext cx="4423889" cy="685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37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764016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756017">
            <a:off x="5077968" y="1198601"/>
            <a:ext cx="3499317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Everyone needs a copy of the </a:t>
            </a:r>
          </a:p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Poster Analysis Worksheet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86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3048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 Write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752600"/>
            <a:ext cx="7086600" cy="4800600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en-US" sz="2500" dirty="0"/>
              <a:t>Independently answer Question 1 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Independently answer Question 2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We will answer Question 3 (A-C) as a class 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Independently answer Question 4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Independently answer Question 5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Independently answer Question 6 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Independently answer Question 7</a:t>
            </a:r>
          </a:p>
          <a:p>
            <a:pPr lvl="1">
              <a:lnSpc>
                <a:spcPct val="150000"/>
              </a:lnSpc>
            </a:pPr>
            <a:r>
              <a:rPr lang="en-US" sz="2500" dirty="0"/>
              <a:t>Independently answer Question 8</a:t>
            </a:r>
          </a:p>
          <a:p>
            <a:pPr>
              <a:lnSpc>
                <a:spcPct val="15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329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8458200" cy="5257800"/>
          </a:xfrm>
        </p:spPr>
        <p:txBody>
          <a:bodyPr>
            <a:normAutofit lnSpcReduction="10000"/>
          </a:bodyPr>
          <a:lstStyle/>
          <a:p>
            <a:r>
              <a:rPr lang="en-US" sz="1700" i="1" dirty="0">
                <a:solidFill>
                  <a:srgbClr val="00B050"/>
                </a:solidFill>
              </a:rPr>
              <a:t>Take notes during this discussion on the edges of your Poster Analysis Worksheet</a:t>
            </a:r>
          </a:p>
          <a:p>
            <a:r>
              <a:rPr lang="en-US" sz="3000" dirty="0"/>
              <a:t>Which propaganda techniques are used in this poster?</a:t>
            </a:r>
          </a:p>
          <a:p>
            <a:pPr lvl="1"/>
            <a:r>
              <a:rPr lang="en-US" sz="2800" dirty="0"/>
              <a:t>transfer</a:t>
            </a:r>
          </a:p>
          <a:p>
            <a:pPr lvl="2"/>
            <a:r>
              <a:rPr lang="en-US" sz="2600" dirty="0"/>
              <a:t>According to the reading, what is “transfer”?</a:t>
            </a:r>
          </a:p>
          <a:p>
            <a:pPr lvl="1"/>
            <a:r>
              <a:rPr lang="en-US" sz="2800" dirty="0"/>
              <a:t>plain folks</a:t>
            </a:r>
          </a:p>
          <a:p>
            <a:pPr lvl="2"/>
            <a:r>
              <a:rPr lang="en-US" sz="2600" dirty="0"/>
              <a:t>According to the reading, what is “plain folks”?</a:t>
            </a:r>
          </a:p>
          <a:p>
            <a:pPr lvl="1"/>
            <a:r>
              <a:rPr lang="en-US" sz="2800" dirty="0"/>
              <a:t>glittering generalities</a:t>
            </a:r>
          </a:p>
          <a:p>
            <a:pPr lvl="2"/>
            <a:r>
              <a:rPr lang="en-US" sz="2600" dirty="0"/>
              <a:t>According to the reading, what is “glittering generalities”?</a:t>
            </a:r>
            <a:endParaRPr lang="en-US" sz="2800" dirty="0"/>
          </a:p>
          <a:p>
            <a:endParaRPr lang="en-US" sz="1500" dirty="0"/>
          </a:p>
          <a:p>
            <a:r>
              <a:rPr lang="en-US" sz="3000" dirty="0"/>
              <a:t>What emotion is being conveyed?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304800"/>
            <a:ext cx="891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Think about … Share out … Write about</a:t>
            </a:r>
          </a:p>
        </p:txBody>
      </p:sp>
    </p:spTree>
    <p:extLst>
      <p:ext uri="{BB962C8B-B14F-4D97-AF65-F5344CB8AC3E}">
        <p14:creationId xmlns:p14="http://schemas.microsoft.com/office/powerpoint/2010/main" val="3906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 Write about 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1447800"/>
            <a:ext cx="7620000" cy="3962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How might this poster impact a viewer and public opinion during the war?</a:t>
            </a:r>
            <a:endParaRPr lang="en-US" sz="2500" dirty="0"/>
          </a:p>
          <a:p>
            <a:pPr lvl="1">
              <a:lnSpc>
                <a:spcPct val="150000"/>
              </a:lnSpc>
            </a:pPr>
            <a:r>
              <a:rPr lang="en-US" sz="2300" dirty="0"/>
              <a:t>Write your response as summary sentence at the bottom of the poster analysis worksheet.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013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Think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8001000" cy="4800600"/>
          </a:xfrm>
        </p:spPr>
        <p:txBody>
          <a:bodyPr/>
          <a:lstStyle/>
          <a:p>
            <a:pPr lvl="0"/>
            <a:r>
              <a:rPr lang="en-US" sz="3000" dirty="0"/>
              <a:t>Why does it matter if there were similarities or differences in our answers?</a:t>
            </a:r>
          </a:p>
          <a:p>
            <a:pPr lvl="0"/>
            <a:endParaRPr lang="en-US" sz="3000" dirty="0"/>
          </a:p>
          <a:p>
            <a:pPr lvl="0"/>
            <a:endParaRPr lang="en-US" sz="3000" dirty="0"/>
          </a:p>
          <a:p>
            <a:pPr lvl="0"/>
            <a:endParaRPr lang="en-US" sz="3000" dirty="0"/>
          </a:p>
          <a:p>
            <a:pPr lvl="0"/>
            <a:endParaRPr lang="en-US" sz="3000" dirty="0"/>
          </a:p>
          <a:p>
            <a:pPr lvl="0"/>
            <a:r>
              <a:rPr lang="en-US" sz="3000" dirty="0"/>
              <a:t>What is the relationship between our similarities or differences and media or political communications?</a:t>
            </a:r>
          </a:p>
          <a:p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52600" y="23622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eaLnBrk="0" hangingPunct="0"/>
            <a:endParaRPr lang="en-US" sz="30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 eaLnBrk="0" hangingPunct="0"/>
            <a:r>
              <a:rPr lang="en-US" sz="3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Brainstorm possible answers to the following question on your notebook paper. </a:t>
            </a:r>
            <a:r>
              <a:rPr lang="en-US" sz="3000" i="1" spc="-100" dirty="0">
                <a:solidFill>
                  <a:schemeClr val="tx2"/>
                </a:solidFill>
                <a:latin typeface="+mj-lt"/>
              </a:rPr>
              <a:t>Yes, you can make a list or bullets or use complete sentences.</a:t>
            </a:r>
            <a:endParaRPr lang="en-US" sz="3000" i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764016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756017">
            <a:off x="5096426" y="1122402"/>
            <a:ext cx="36148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Everyone needs a copy of the </a:t>
            </a:r>
          </a:p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Poster Analysis Worksheet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85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Pair up …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001000" cy="4800600"/>
          </a:xfrm>
        </p:spPr>
        <p:txBody>
          <a:bodyPr/>
          <a:lstStyle/>
          <a:p>
            <a:pPr lvl="0"/>
            <a:r>
              <a:rPr lang="en-US" sz="3000" dirty="0"/>
              <a:t>You are going to complete the Poster Analysis Worksheet with your “7:00 Buddy”</a:t>
            </a:r>
          </a:p>
          <a:p>
            <a:pPr lvl="0">
              <a:buNone/>
            </a:pPr>
            <a:endParaRPr lang="en-US" sz="3000" dirty="0"/>
          </a:p>
          <a:p>
            <a:pPr lvl="0"/>
            <a:r>
              <a:rPr lang="en-US" sz="3000" dirty="0"/>
              <a:t>Get your paper and a writing utensil</a:t>
            </a:r>
          </a:p>
          <a:p>
            <a:pPr lvl="0"/>
            <a:endParaRPr lang="en-US" sz="3000" dirty="0"/>
          </a:p>
          <a:p>
            <a:pPr lvl="0"/>
            <a:r>
              <a:rPr lang="en-US" sz="3000" dirty="0"/>
              <a:t>Stand Up and Pair Up</a:t>
            </a:r>
            <a:endParaRPr lang="en-US" sz="3000" dirty="0">
              <a:solidFill>
                <a:srgbClr val="00B050"/>
              </a:solidFill>
            </a:endParaRPr>
          </a:p>
          <a:p>
            <a:pPr lvl="0">
              <a:buNone/>
            </a:pPr>
            <a:endParaRPr lang="en-US" sz="3000" dirty="0"/>
          </a:p>
          <a:p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6" y="0"/>
            <a:ext cx="38576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1"/>
            <a:ext cx="356957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3048000"/>
            <a:ext cx="28083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0"/>
            <a:ext cx="3124200" cy="442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1438" y="2867154"/>
            <a:ext cx="2976562" cy="399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1" y="3889744"/>
            <a:ext cx="4467225" cy="29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286870">
            <a:off x="2378358" y="1849619"/>
            <a:ext cx="353126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+mj-lt"/>
              </a:rPr>
              <a:t>Every set of clock buddies needs </a:t>
            </a:r>
            <a:r>
              <a:rPr lang="en-US" sz="2200" b="1" u="sng" dirty="0">
                <a:solidFill>
                  <a:srgbClr val="C00000"/>
                </a:solidFill>
                <a:latin typeface="+mj-lt"/>
              </a:rPr>
              <a:t>one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 of the posters</a:t>
            </a:r>
          </a:p>
        </p:txBody>
      </p:sp>
    </p:spTree>
    <p:extLst>
      <p:ext uri="{BB962C8B-B14F-4D97-AF65-F5344CB8AC3E}">
        <p14:creationId xmlns:p14="http://schemas.microsoft.com/office/powerpoint/2010/main" val="25486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764016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1600201"/>
            <a:ext cx="6172200" cy="24006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+mj-lt"/>
              </a:rPr>
              <a:t>Work with your clock buddy to </a:t>
            </a: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+mj-lt"/>
              </a:rPr>
              <a:t>analyze the poster. </a:t>
            </a:r>
          </a:p>
          <a:p>
            <a:pPr algn="ctr"/>
            <a:endParaRPr lang="en-US" sz="30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+mj-lt"/>
              </a:rPr>
              <a:t>Complete the </a:t>
            </a: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+mj-lt"/>
              </a:rPr>
              <a:t>Poster Analysis Worksheet</a:t>
            </a:r>
          </a:p>
        </p:txBody>
      </p:sp>
    </p:spTree>
    <p:extLst>
      <p:ext uri="{BB962C8B-B14F-4D97-AF65-F5344CB8AC3E}">
        <p14:creationId xmlns:p14="http://schemas.microsoft.com/office/powerpoint/2010/main" val="9569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Think about … Write about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Lou Frey Institute/Florida Joint Center for Citizenship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0" y="1066800"/>
            <a:ext cx="76200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00B050"/>
                </a:solidFill>
              </a:rPr>
              <a:t>Write your answers in complete sentences at the bottom of the Poster Analysis Worksheet.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Which propaganda technique(s) is being used in the poster?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What is the intended emotion this poster is trying to convey?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How might this poster impact public opinion during the time this poster was released?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144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381000"/>
            <a:ext cx="6781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001000" cy="4800600"/>
          </a:xfrm>
        </p:spPr>
        <p:txBody>
          <a:bodyPr/>
          <a:lstStyle/>
          <a:p>
            <a:r>
              <a:rPr lang="en-US" sz="2000" i="1" dirty="0">
                <a:solidFill>
                  <a:srgbClr val="00B050"/>
                </a:solidFill>
              </a:rPr>
              <a:t>Take notes during this discussion on the Understanding Methods of Media and Political Communication activity sheet.</a:t>
            </a:r>
          </a:p>
          <a:p>
            <a:endParaRPr lang="en-US" sz="1500" dirty="0"/>
          </a:p>
          <a:p>
            <a:pPr>
              <a:lnSpc>
                <a:spcPct val="150000"/>
              </a:lnSpc>
            </a:pPr>
            <a:r>
              <a:rPr lang="en-US" dirty="0" smtClean="0"/>
              <a:t>Each of the posters will be projected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students assigned to each poster will SHARE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u="sng" dirty="0" smtClean="0"/>
              <a:t>propaganda technique</a:t>
            </a:r>
            <a:r>
              <a:rPr lang="en-US" dirty="0" smtClean="0"/>
              <a:t> for their assigned poster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u="sng" dirty="0" smtClean="0"/>
              <a:t>impact </a:t>
            </a:r>
            <a:r>
              <a:rPr lang="en-US" dirty="0" smtClean="0"/>
              <a:t>the poster might have </a:t>
            </a:r>
            <a:r>
              <a:rPr lang="en-US" u="sng" dirty="0" smtClean="0"/>
              <a:t>on public opinion</a:t>
            </a:r>
          </a:p>
          <a:p>
            <a:pPr lvl="1">
              <a:lnSpc>
                <a:spcPct val="150000"/>
              </a:lnSpc>
            </a:pPr>
            <a:endParaRPr lang="en-US" sz="1500" dirty="0"/>
          </a:p>
          <a:p>
            <a:r>
              <a:rPr lang="en-US" sz="2000" dirty="0"/>
              <a:t>Remember to </a:t>
            </a:r>
            <a:r>
              <a:rPr lang="en-US" sz="2000" i="1" dirty="0">
                <a:solidFill>
                  <a:srgbClr val="00B050"/>
                </a:solidFill>
              </a:rPr>
              <a:t>take notes during this discussion on the Understanding Methods of Media and Political Communication activity sheet.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-45074"/>
            <a:ext cx="4876800" cy="690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0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1"/>
            <a:ext cx="8458200" cy="562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1"/>
            <a:ext cx="4619625" cy="688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73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898"/>
            <a:ext cx="5105400" cy="684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8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Media and Political Communications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01000" cy="4800600"/>
          </a:xfrm>
        </p:spPr>
        <p:txBody>
          <a:bodyPr/>
          <a:lstStyle/>
          <a:p>
            <a:r>
              <a:rPr lang="en-US" sz="3000" dirty="0"/>
              <a:t>Various techniques are used in media and political communication to convey messages or convince the audience to think or feel a certain way.</a:t>
            </a:r>
          </a:p>
          <a:p>
            <a:pPr>
              <a:buNone/>
            </a:pPr>
            <a:endParaRPr lang="en-US" sz="3000" dirty="0"/>
          </a:p>
          <a:p>
            <a:r>
              <a:rPr lang="en-US" sz="3000" dirty="0"/>
              <a:t>Keep in mind that the public learns most of its information about government from the media.</a:t>
            </a:r>
          </a:p>
          <a:p>
            <a:endParaRPr lang="en-US" sz="3000" dirty="0"/>
          </a:p>
          <a:p>
            <a:pPr>
              <a:buNone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5105400" cy="68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40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"/>
            <a:ext cx="5105400" cy="692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67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3622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Return to your seat …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7620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/>
              <a:t>Think about …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8458200" cy="2743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800" b="1" i="1" dirty="0"/>
              <a:t>Essential Questions</a:t>
            </a:r>
            <a:endParaRPr lang="en-US" sz="2800" dirty="0"/>
          </a:p>
          <a:p>
            <a:r>
              <a:rPr lang="en-US" sz="2800" dirty="0"/>
              <a:t>What types of communication techniques and methods are used in media and political communication? </a:t>
            </a:r>
          </a:p>
          <a:p>
            <a:pPr>
              <a:buNone/>
            </a:pPr>
            <a:endParaRPr lang="en-US" sz="1200" dirty="0"/>
          </a:p>
          <a:p>
            <a:r>
              <a:rPr lang="en-US" sz="2800" dirty="0"/>
              <a:t>How can these techniques impact public opinion?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b="1" i="1" dirty="0"/>
              <a:t>Learning Goals/Benchmark Clarifications</a:t>
            </a:r>
            <a:endParaRPr lang="en-US" sz="2800" dirty="0"/>
          </a:p>
          <a:p>
            <a:pPr lvl="0"/>
            <a:r>
              <a:rPr lang="en-US" sz="2800" dirty="0"/>
              <a:t>Students will use scenarios to identify bias, symbolism, and propaganda.  </a:t>
            </a:r>
          </a:p>
          <a:p>
            <a:pPr lvl="0"/>
            <a:r>
              <a:rPr lang="en-US" sz="2800" dirty="0"/>
              <a:t>Students will evaluate how bias, symbolism, and propaganda can impact public opinion.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36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6781800" cy="1600200"/>
          </a:xfrm>
        </p:spPr>
        <p:txBody>
          <a:bodyPr/>
          <a:lstStyle/>
          <a:p>
            <a:pPr algn="ctr"/>
            <a:r>
              <a:rPr lang="en-US" dirty="0" smtClean="0"/>
              <a:t>Write about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7848600" cy="4800600"/>
          </a:xfrm>
        </p:spPr>
        <p:txBody>
          <a:bodyPr/>
          <a:lstStyle/>
          <a:p>
            <a:r>
              <a:rPr lang="en-US" sz="3000" dirty="0"/>
              <a:t>Write a well-crafted informative response to the following prompt: </a:t>
            </a:r>
          </a:p>
          <a:p>
            <a:endParaRPr lang="en-US" sz="3000" dirty="0"/>
          </a:p>
          <a:p>
            <a:r>
              <a:rPr lang="en-US" sz="3000" dirty="0"/>
              <a:t>Using what you have learned from this lesson, explain how bias, symbolism, and propaganda can be used to impact public opinion. 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570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73865581"/>
              </p:ext>
            </p:extLst>
          </p:nvPr>
        </p:nvGraphicFramePr>
        <p:xfrm>
          <a:off x="4031673" y="1704900"/>
          <a:ext cx="6553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84273" y="29057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Media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59782" y="4419600"/>
            <a:ext cx="248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Propaganda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19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Symbolism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29057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Bias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752600" y="228600"/>
            <a:ext cx="3200400" cy="3657600"/>
          </a:xfrm>
          <a:prstGeom prst="wedgeRoundRectCallout">
            <a:avLst>
              <a:gd name="adj1" fmla="val 38474"/>
              <a:gd name="adj2" fmla="val 62121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28800" y="34924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Look at the items in the concept circle.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Write about your understanding of media and political communication by highlighting the connections between and among each of the items. </a:t>
            </a:r>
          </a:p>
          <a:p>
            <a:r>
              <a:rPr lang="en-US" b="1" i="1" dirty="0" smtClean="0">
                <a:latin typeface="Georgia" panose="02040502050405020303" pitchFamily="18" charset="0"/>
              </a:rPr>
              <a:t>What is the significance of each one and how do the items fit together? </a:t>
            </a:r>
            <a:endParaRPr lang="en-US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13546</TotalTime>
  <Words>3203</Words>
  <Application>Microsoft Office PowerPoint</Application>
  <PresentationFormat>Widescreen</PresentationFormat>
  <Paragraphs>461</Paragraphs>
  <Slides>95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1" baseType="lpstr">
      <vt:lpstr>Arial</vt:lpstr>
      <vt:lpstr>Calibri</vt:lpstr>
      <vt:lpstr>Californian FB</vt:lpstr>
      <vt:lpstr>Georgia</vt:lpstr>
      <vt:lpstr>Wingdings</vt:lpstr>
      <vt:lpstr>NewsPrint</vt:lpstr>
      <vt:lpstr>MEDIA AND  POLITICAL COMMUNICATION  </vt:lpstr>
      <vt:lpstr>PowerPoint Presentation</vt:lpstr>
      <vt:lpstr>Media </vt:lpstr>
      <vt:lpstr>Media </vt:lpstr>
      <vt:lpstr>Think about …</vt:lpstr>
      <vt:lpstr>Discuss …  </vt:lpstr>
      <vt:lpstr>Determine … </vt:lpstr>
      <vt:lpstr>Think about …</vt:lpstr>
      <vt:lpstr>Media and Political Communications </vt:lpstr>
      <vt:lpstr>PowerPoint Presentation</vt:lpstr>
      <vt:lpstr>Think about … Write about …</vt:lpstr>
      <vt:lpstr>PowerPoint Presentation</vt:lpstr>
      <vt:lpstr>PowerPoint Presentation</vt:lpstr>
      <vt:lpstr>PowerPoint Presentation</vt:lpstr>
      <vt:lpstr>Think about … Write about…</vt:lpstr>
      <vt:lpstr>Think about … Write about … </vt:lpstr>
      <vt:lpstr>Media and Political Communication</vt:lpstr>
      <vt:lpstr>Reminder …</vt:lpstr>
      <vt:lpstr>Media and Political Communication Reading</vt:lpstr>
      <vt:lpstr>1st Number the Paragraphs in the Reading</vt:lpstr>
      <vt:lpstr>Media and Political Communication Reading</vt:lpstr>
      <vt:lpstr>Example of Text Coding Vocabulary  in  Media and Political Communication Reading</vt:lpstr>
      <vt:lpstr>Media and Political Communication Activity Sheet</vt:lpstr>
      <vt:lpstr>Media and Political Communication Activity Sheet</vt:lpstr>
      <vt:lpstr>Example of Text Coding  Vocabulary (V) and Definitions (D)  in  Media and Political Communication Reading</vt:lpstr>
      <vt:lpstr>Independently complete the definitions portion of the Understanding Methods of Media and Political Communications activity sheet</vt:lpstr>
      <vt:lpstr>PowerPoint Presentation</vt:lpstr>
      <vt:lpstr>Think about …</vt:lpstr>
      <vt:lpstr>PowerPoint Presentation</vt:lpstr>
      <vt:lpstr>PowerPoint Presentation</vt:lpstr>
      <vt:lpstr>PowerPoint Presentation</vt:lpstr>
      <vt:lpstr>PowerPoint Presentation</vt:lpstr>
      <vt:lpstr>Discuss …</vt:lpstr>
      <vt:lpstr>Think about 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 …  </vt:lpstr>
      <vt:lpstr>Think about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about …</vt:lpstr>
      <vt:lpstr>PowerPoint Presentation</vt:lpstr>
      <vt:lpstr>Discuss …  </vt:lpstr>
      <vt:lpstr>PowerPoint Presentation</vt:lpstr>
      <vt:lpstr>Return to your seat …   Thank you  </vt:lpstr>
      <vt:lpstr>PowerPoint Presentation</vt:lpstr>
      <vt:lpstr>PowerPoint Presentation</vt:lpstr>
      <vt:lpstr>Think about … </vt:lpstr>
      <vt:lpstr>PowerPoint Presentation</vt:lpstr>
      <vt:lpstr>Think about … Write about …</vt:lpstr>
      <vt:lpstr>How did we do???</vt:lpstr>
      <vt:lpstr>PowerPoint Presentation</vt:lpstr>
      <vt:lpstr>Think about … Write about …</vt:lpstr>
      <vt:lpstr>Think about … Write about …</vt:lpstr>
      <vt:lpstr>Discuss …  </vt:lpstr>
      <vt:lpstr>PowerPoint Presentation</vt:lpstr>
      <vt:lpstr>What do we know about this cartoon?</vt:lpstr>
      <vt:lpstr>Pair up …  </vt:lpstr>
      <vt:lpstr>PowerPoint Presentation</vt:lpstr>
      <vt:lpstr>PowerPoint Presentation</vt:lpstr>
      <vt:lpstr>Return to your seat …   Thank you  </vt:lpstr>
      <vt:lpstr>Think about … Write about …</vt:lpstr>
      <vt:lpstr>Think about …</vt:lpstr>
      <vt:lpstr>PowerPoint Presentation</vt:lpstr>
      <vt:lpstr>Which persuasion technique in media and political communication have we not examined?</vt:lpstr>
      <vt:lpstr>Propaganda </vt:lpstr>
      <vt:lpstr>PowerPoint Presentation</vt:lpstr>
      <vt:lpstr>PowerPoint Presentation</vt:lpstr>
      <vt:lpstr>PowerPoint Presentation</vt:lpstr>
      <vt:lpstr>Think about … Write about …</vt:lpstr>
      <vt:lpstr>PowerPoint Presentation</vt:lpstr>
      <vt:lpstr>Think about … Write about …</vt:lpstr>
      <vt:lpstr>PowerPoint Presentation</vt:lpstr>
      <vt:lpstr>Pair up …  </vt:lpstr>
      <vt:lpstr>PowerPoint Presentation</vt:lpstr>
      <vt:lpstr>PowerPoint Presentation</vt:lpstr>
      <vt:lpstr>Think about … Write about …</vt:lpstr>
      <vt:lpstr>Propaganda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Return to your seat …   Thank you  </vt:lpstr>
      <vt:lpstr>Think about …</vt:lpstr>
      <vt:lpstr>Write about …</vt:lpstr>
      <vt:lpstr>PowerPoint Presentation</vt:lpstr>
    </vt:vector>
  </TitlesOfParts>
  <Company>College of Sciences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Professional Development Capacity for 7th Grade Civics</dc:title>
  <dc:creator>FJCC</dc:creator>
  <cp:lastModifiedBy>Lauren Shelton</cp:lastModifiedBy>
  <cp:revision>503</cp:revision>
  <cp:lastPrinted>2012-01-06T12:51:31Z</cp:lastPrinted>
  <dcterms:created xsi:type="dcterms:W3CDTF">2010-09-07T19:41:33Z</dcterms:created>
  <dcterms:modified xsi:type="dcterms:W3CDTF">2015-09-21T20:31:58Z</dcterms:modified>
</cp:coreProperties>
</file>